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9" r:id="rId3"/>
    <p:sldMasterId id="2147483693" r:id="rId4"/>
  </p:sldMasterIdLst>
  <p:notesMasterIdLst>
    <p:notesMasterId r:id="rId25"/>
  </p:notesMasterIdLst>
  <p:sldIdLst>
    <p:sldId id="268" r:id="rId5"/>
    <p:sldId id="296" r:id="rId6"/>
    <p:sldId id="307" r:id="rId7"/>
    <p:sldId id="277" r:id="rId8"/>
    <p:sldId id="352" r:id="rId9"/>
    <p:sldId id="350" r:id="rId10"/>
    <p:sldId id="353" r:id="rId11"/>
    <p:sldId id="354" r:id="rId12"/>
    <p:sldId id="300" r:id="rId13"/>
    <p:sldId id="301" r:id="rId14"/>
    <p:sldId id="290" r:id="rId15"/>
    <p:sldId id="305" r:id="rId16"/>
    <p:sldId id="285" r:id="rId17"/>
    <p:sldId id="297" r:id="rId18"/>
    <p:sldId id="298" r:id="rId19"/>
    <p:sldId id="357" r:id="rId20"/>
    <p:sldId id="358" r:id="rId21"/>
    <p:sldId id="359" r:id="rId22"/>
    <p:sldId id="303" r:id="rId23"/>
    <p:sldId id="282"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ëlle Saris" initials="JS" lastIdx="1" clrIdx="0">
    <p:extLst>
      <p:ext uri="{19B8F6BF-5375-455C-9EA6-DF929625EA0E}">
        <p15:presenceInfo xmlns:p15="http://schemas.microsoft.com/office/powerpoint/2012/main" userId="S::joelle.saris@catharinaziekenhuis.nl::e1c7be14-eaec-45f9-bef0-61c943fb93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2A53"/>
    <a:srgbClr val="0B366B"/>
    <a:srgbClr val="061D3A"/>
    <a:srgbClr val="F8F1E6"/>
    <a:srgbClr val="001938"/>
    <a:srgbClr val="50C6E2"/>
    <a:srgbClr val="23B2CF"/>
    <a:srgbClr val="1A85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759" autoAdjust="0"/>
  </p:normalViewPr>
  <p:slideViewPr>
    <p:cSldViewPr snapToGrid="0">
      <p:cViewPr varScale="1">
        <p:scale>
          <a:sx n="94" d="100"/>
          <a:sy n="94" d="100"/>
        </p:scale>
        <p:origin x="1176"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atharinazkh.local\DEP\KAP\GLP\KFA%20-%20ISO%2015189\5.5.1%20Onderzoeksprocessen%20-%20verrichtingen\Validatie%20data\5-FU%20en%205-FUH2%20-%20Validatie\Verificatie\Verificatie%20berekening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tharinazkh.local\DEP\KAP\GLP\KFA%20-%20ISO%2015189\5.5.1%20Onderzoeksprocessen%20-%20verrichtingen\Validatie%20data\5-FU%20en%205-FUH2%20-%20Validatie\Verificatie\Verificatie%20berekening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58333333333335"/>
          <c:y val="1.9498607242339833E-2"/>
          <c:w val="0.6645833333333333"/>
          <c:h val="0.89136490250696376"/>
        </c:manualLayout>
      </c:layout>
      <c:scatterChart>
        <c:scatterStyle val="lineMarker"/>
        <c:varyColors val="0"/>
        <c:ser>
          <c:idx val="0"/>
          <c:order val="0"/>
          <c:tx>
            <c:v/>
          </c:tx>
          <c:spPr>
            <a:ln w="19050">
              <a:noFill/>
            </a:ln>
          </c:spPr>
          <c:marker>
            <c:symbol val="none"/>
          </c:marker>
          <c:smooth val="0"/>
          <c:extLst>
            <c:ext xmlns:c16="http://schemas.microsoft.com/office/drawing/2014/chart" uri="{C3380CC4-5D6E-409C-BE32-E72D297353CC}">
              <c16:uniqueId val="{00000000-DB9A-4ED8-B1F1-D91F6FD18A76}"/>
            </c:ext>
          </c:extLst>
        </c:ser>
        <c:ser>
          <c:idx val="1"/>
          <c:order val="1"/>
          <c:tx>
            <c:v>Identity</c:v>
          </c:tx>
          <c:spPr>
            <a:ln w="12700">
              <a:solidFill>
                <a:srgbClr val="B0B0B0"/>
              </a:solidFill>
              <a:prstDash val="solid"/>
            </a:ln>
          </c:spPr>
          <c:marker>
            <c:symbol val="none"/>
          </c:marker>
          <c:xVal>
            <c:numRef>
              <c:f>'Passing bablok 5-FU'!$KO$1:$KO$2</c:f>
              <c:numCache>
                <c:formatCode>General</c:formatCode>
                <c:ptCount val="2"/>
                <c:pt idx="0">
                  <c:v>0</c:v>
                </c:pt>
                <c:pt idx="1">
                  <c:v>4500</c:v>
                </c:pt>
              </c:numCache>
            </c:numRef>
          </c:xVal>
          <c:yVal>
            <c:numRef>
              <c:f>'Passing bablok 5-FU'!$KO$3:$KO$4</c:f>
              <c:numCache>
                <c:formatCode>General</c:formatCode>
                <c:ptCount val="2"/>
                <c:pt idx="0">
                  <c:v>0</c:v>
                </c:pt>
                <c:pt idx="1">
                  <c:v>4500</c:v>
                </c:pt>
              </c:numCache>
            </c:numRef>
          </c:yVal>
          <c:smooth val="0"/>
          <c:extLst>
            <c:ext xmlns:c16="http://schemas.microsoft.com/office/drawing/2014/chart" uri="{C3380CC4-5D6E-409C-BE32-E72D297353CC}">
              <c16:uniqueId val="{00000001-DB9A-4ED8-B1F1-D91F6FD18A76}"/>
            </c:ext>
          </c:extLst>
        </c:ser>
        <c:ser>
          <c:idx val="2"/>
          <c:order val="2"/>
          <c:tx>
            <c:v/>
          </c:tx>
          <c:spPr>
            <a:ln w="19050">
              <a:noFill/>
            </a:ln>
          </c:spPr>
          <c:marker>
            <c:symbol val="square"/>
            <c:size val="4"/>
            <c:spPr>
              <a:solidFill>
                <a:srgbClr val="404040">
                  <a:alpha val="75000"/>
                </a:srgbClr>
              </a:solidFill>
              <a:ln w="6350">
                <a:noFill/>
              </a:ln>
            </c:spPr>
          </c:marker>
          <c:xVal>
            <c:numRef>
              <c:f>'Passing bablok 5-FU'!$KO$5:$KO$23</c:f>
              <c:numCache>
                <c:formatCode>General</c:formatCode>
                <c:ptCount val="19"/>
                <c:pt idx="0">
                  <c:v>147</c:v>
                </c:pt>
                <c:pt idx="1">
                  <c:v>130</c:v>
                </c:pt>
                <c:pt idx="2">
                  <c:v>141</c:v>
                </c:pt>
                <c:pt idx="3">
                  <c:v>141</c:v>
                </c:pt>
                <c:pt idx="4">
                  <c:v>132</c:v>
                </c:pt>
                <c:pt idx="5">
                  <c:v>954</c:v>
                </c:pt>
                <c:pt idx="6">
                  <c:v>982</c:v>
                </c:pt>
                <c:pt idx="7">
                  <c:v>980</c:v>
                </c:pt>
                <c:pt idx="8">
                  <c:v>1020</c:v>
                </c:pt>
                <c:pt idx="9">
                  <c:v>3910</c:v>
                </c:pt>
                <c:pt idx="10">
                  <c:v>3890</c:v>
                </c:pt>
                <c:pt idx="11">
                  <c:v>3920</c:v>
                </c:pt>
                <c:pt idx="12">
                  <c:v>3930</c:v>
                </c:pt>
                <c:pt idx="13">
                  <c:v>3820</c:v>
                </c:pt>
                <c:pt idx="14">
                  <c:v>159</c:v>
                </c:pt>
                <c:pt idx="15">
                  <c:v>158</c:v>
                </c:pt>
                <c:pt idx="16">
                  <c:v>154</c:v>
                </c:pt>
                <c:pt idx="17">
                  <c:v>4170</c:v>
                </c:pt>
                <c:pt idx="18">
                  <c:v>4270</c:v>
                </c:pt>
              </c:numCache>
            </c:numRef>
          </c:xVal>
          <c:yVal>
            <c:numRef>
              <c:f>'Passing bablok 5-FU'!$KO$24:$KO$42</c:f>
              <c:numCache>
                <c:formatCode>General</c:formatCode>
                <c:ptCount val="19"/>
                <c:pt idx="0">
                  <c:v>145</c:v>
                </c:pt>
                <c:pt idx="1">
                  <c:v>137</c:v>
                </c:pt>
                <c:pt idx="2">
                  <c:v>139</c:v>
                </c:pt>
                <c:pt idx="3">
                  <c:v>146</c:v>
                </c:pt>
                <c:pt idx="4">
                  <c:v>142</c:v>
                </c:pt>
                <c:pt idx="5">
                  <c:v>942</c:v>
                </c:pt>
                <c:pt idx="6">
                  <c:v>995</c:v>
                </c:pt>
                <c:pt idx="7">
                  <c:v>938</c:v>
                </c:pt>
                <c:pt idx="8">
                  <c:v>996</c:v>
                </c:pt>
                <c:pt idx="9">
                  <c:v>3840</c:v>
                </c:pt>
                <c:pt idx="10">
                  <c:v>3910</c:v>
                </c:pt>
                <c:pt idx="11">
                  <c:v>3790</c:v>
                </c:pt>
                <c:pt idx="12">
                  <c:v>3720</c:v>
                </c:pt>
                <c:pt idx="13">
                  <c:v>3920</c:v>
                </c:pt>
                <c:pt idx="14">
                  <c:v>154</c:v>
                </c:pt>
                <c:pt idx="15">
                  <c:v>153</c:v>
                </c:pt>
                <c:pt idx="16">
                  <c:v>156</c:v>
                </c:pt>
                <c:pt idx="17">
                  <c:v>4210</c:v>
                </c:pt>
                <c:pt idx="18">
                  <c:v>4210</c:v>
                </c:pt>
              </c:numCache>
            </c:numRef>
          </c:yVal>
          <c:smooth val="0"/>
          <c:extLst>
            <c:ext xmlns:c16="http://schemas.microsoft.com/office/drawing/2014/chart" uri="{C3380CC4-5D6E-409C-BE32-E72D297353CC}">
              <c16:uniqueId val="{00000002-DB9A-4ED8-B1F1-D91F6FD18A76}"/>
            </c:ext>
          </c:extLst>
        </c:ser>
        <c:ser>
          <c:idx val="3"/>
          <c:order val="3"/>
          <c:tx>
            <c:v>Passing-Bablok fit
(y = 4,527 + 0,9827 x)</c:v>
          </c:tx>
          <c:spPr>
            <a:ln w="25400">
              <a:solidFill>
                <a:srgbClr val="E61C1B"/>
              </a:solidFill>
              <a:prstDash val="solid"/>
            </a:ln>
          </c:spPr>
          <c:marker>
            <c:symbol val="none"/>
          </c:marker>
          <c:xVal>
            <c:numRef>
              <c:f>'Passing bablok 5-FU'!$KO$43:$KO$44</c:f>
              <c:numCache>
                <c:formatCode>General</c:formatCode>
                <c:ptCount val="2"/>
                <c:pt idx="0">
                  <c:v>130</c:v>
                </c:pt>
                <c:pt idx="1">
                  <c:v>4270</c:v>
                </c:pt>
              </c:numCache>
            </c:numRef>
          </c:xVal>
          <c:yVal>
            <c:numRef>
              <c:f>'Passing bablok 5-FU'!$KO$45:$KO$46</c:f>
              <c:numCache>
                <c:formatCode>General</c:formatCode>
                <c:ptCount val="2"/>
                <c:pt idx="0">
                  <c:v>132.27505330490405</c:v>
                </c:pt>
                <c:pt idx="1">
                  <c:v>4200.5533049040514</c:v>
                </c:pt>
              </c:numCache>
            </c:numRef>
          </c:yVal>
          <c:smooth val="0"/>
          <c:extLst>
            <c:ext xmlns:c16="http://schemas.microsoft.com/office/drawing/2014/chart" uri="{C3380CC4-5D6E-409C-BE32-E72D297353CC}">
              <c16:uniqueId val="{00000003-DB9A-4ED8-B1F1-D91F6FD18A76}"/>
            </c:ext>
          </c:extLst>
        </c:ser>
        <c:dLbls>
          <c:showLegendKey val="0"/>
          <c:showVal val="0"/>
          <c:showCatName val="0"/>
          <c:showSerName val="0"/>
          <c:showPercent val="0"/>
          <c:showBubbleSize val="0"/>
        </c:dLbls>
        <c:axId val="570352264"/>
        <c:axId val="565720120"/>
      </c:scatterChart>
      <c:valAx>
        <c:axId val="570352264"/>
        <c:scaling>
          <c:orientation val="minMax"/>
          <c:max val="4500"/>
          <c:min val="0"/>
        </c:scaling>
        <c:delete val="0"/>
        <c:axPos val="b"/>
        <c:title>
          <c:tx>
            <c:rich>
              <a:bodyPr/>
              <a:lstStyle/>
              <a:p>
                <a:pPr>
                  <a:defRPr sz="1000" b="0" i="0">
                    <a:latin typeface="Calibri"/>
                    <a:ea typeface="Calibri"/>
                    <a:cs typeface="Calibri"/>
                  </a:defRPr>
                </a:pPr>
                <a:r>
                  <a:rPr lang="nl-NL"/>
                  <a:t>Concentratie LCMS-003 (ng/ml)</a:t>
                </a:r>
              </a:p>
            </c:rich>
          </c:tx>
          <c:overlay val="0"/>
        </c:title>
        <c:numFmt formatCode="General" sourceLinked="0"/>
        <c:majorTickMark val="out"/>
        <c:minorTickMark val="out"/>
        <c:tickLblPos val="nextTo"/>
        <c:spPr>
          <a:ln w="12700">
            <a:solidFill>
              <a:srgbClr val="808080"/>
            </a:solidFill>
            <a:prstDash val="solid"/>
          </a:ln>
        </c:spPr>
        <c:txPr>
          <a:bodyPr/>
          <a:lstStyle/>
          <a:p>
            <a:pPr>
              <a:defRPr sz="900" b="0" i="0">
                <a:latin typeface="Calibri"/>
                <a:ea typeface="Calibri"/>
                <a:cs typeface="Calibri"/>
              </a:defRPr>
            </a:pPr>
            <a:endParaRPr lang="nl-NL"/>
          </a:p>
        </c:txPr>
        <c:crossAx val="565720120"/>
        <c:crosses val="min"/>
        <c:crossBetween val="midCat"/>
        <c:majorUnit val="500"/>
        <c:minorUnit val="500"/>
      </c:valAx>
      <c:valAx>
        <c:axId val="565720120"/>
        <c:scaling>
          <c:orientation val="minMax"/>
          <c:max val="4500"/>
          <c:min val="0"/>
        </c:scaling>
        <c:delete val="0"/>
        <c:axPos val="l"/>
        <c:title>
          <c:tx>
            <c:rich>
              <a:bodyPr/>
              <a:lstStyle/>
              <a:p>
                <a:pPr>
                  <a:defRPr sz="1000" b="0" i="0">
                    <a:latin typeface="Calibri"/>
                    <a:ea typeface="Calibri"/>
                    <a:cs typeface="Calibri"/>
                  </a:defRPr>
                </a:pPr>
                <a:r>
                  <a:rPr lang="nl-NL"/>
                  <a:t>Concentratie: LCMS-004 (ng/mL)</a:t>
                </a:r>
              </a:p>
            </c:rich>
          </c:tx>
          <c:overlay val="0"/>
        </c:title>
        <c:numFmt formatCode="General" sourceLinked="0"/>
        <c:majorTickMark val="out"/>
        <c:minorTickMark val="out"/>
        <c:tickLblPos val="nextTo"/>
        <c:spPr>
          <a:ln w="12700">
            <a:solidFill>
              <a:srgbClr val="808080"/>
            </a:solidFill>
            <a:prstDash val="solid"/>
          </a:ln>
        </c:spPr>
        <c:txPr>
          <a:bodyPr/>
          <a:lstStyle/>
          <a:p>
            <a:pPr>
              <a:defRPr sz="900" b="0" i="0">
                <a:latin typeface="Calibri"/>
                <a:ea typeface="Calibri"/>
                <a:cs typeface="Calibri"/>
              </a:defRPr>
            </a:pPr>
            <a:endParaRPr lang="nl-NL"/>
          </a:p>
        </c:txPr>
        <c:crossAx val="570352264"/>
        <c:crosses val="min"/>
        <c:crossBetween val="midCat"/>
        <c:majorUnit val="500"/>
        <c:minorUnit val="500"/>
      </c:valAx>
    </c:plotArea>
    <c:legend>
      <c:legendPos val="r"/>
      <c:legendEntry>
        <c:idx val="0"/>
        <c:delete val="1"/>
      </c:legendEntry>
      <c:legendEntry>
        <c:idx val="1"/>
        <c:delete val="1"/>
      </c:legendEntry>
      <c:legendEntry>
        <c:idx val="2"/>
        <c:delete val="1"/>
      </c:legendEntry>
      <c:layout>
        <c:manualLayout>
          <c:xMode val="edge"/>
          <c:yMode val="edge"/>
          <c:x val="0.77541666666666664"/>
          <c:y val="0.42761838440111422"/>
          <c:w val="0.22458333333333333"/>
          <c:h val="7.2423398328690811E-2"/>
        </c:manualLayout>
      </c:layout>
      <c:overlay val="1"/>
      <c:txPr>
        <a:bodyPr/>
        <a:lstStyle/>
        <a:p>
          <a:pPr>
            <a:defRPr sz="900" b="0" i="0">
              <a:latin typeface="Calibri"/>
              <a:ea typeface="Calibri"/>
              <a:cs typeface="Calibri"/>
            </a:defRPr>
          </a:pPr>
          <a:endParaRPr lang="nl-NL"/>
        </a:p>
      </c:txPr>
    </c:legend>
    <c:plotVisOnly val="0"/>
    <c:dispBlanksAs val="gap"/>
    <c:extLst>
      <c:ext xmlns:c16r3="http://schemas.microsoft.com/office/drawing/2017/03/chart" uri="{56B9EC1D-385E-4148-901F-78D8002777C0}">
        <c16r3:dataDisplayOptions16>
          <c16r3:dispNaAsBlank val="1"/>
        </c16r3:dataDisplayOptions16>
      </c:ext>
    </c:extLst>
    <c:showDLblsOverMax val="0"/>
  </c:chart>
  <c:spPr>
    <a:ln w="12700">
      <a:solidFill>
        <a:srgbClr val="F0F0F0"/>
      </a:solidFill>
      <a:prstDash val="solid"/>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410958904109592E-2"/>
          <c:y val="2.6923076923076925E-2"/>
          <c:w val="0.70254403131115462"/>
          <c:h val="0.84615384615384615"/>
        </c:manualLayout>
      </c:layout>
      <c:scatterChart>
        <c:scatterStyle val="lineMarker"/>
        <c:varyColors val="0"/>
        <c:ser>
          <c:idx val="0"/>
          <c:order val="0"/>
          <c:tx>
            <c:v/>
          </c:tx>
          <c:spPr>
            <a:ln w="19050">
              <a:noFill/>
            </a:ln>
          </c:spPr>
          <c:marker>
            <c:symbol val="none"/>
          </c:marker>
          <c:smooth val="0"/>
          <c:extLst>
            <c:ext xmlns:c16="http://schemas.microsoft.com/office/drawing/2014/chart" uri="{C3380CC4-5D6E-409C-BE32-E72D297353CC}">
              <c16:uniqueId val="{00000000-8436-4207-ADAD-9A39C5B6CEE7}"/>
            </c:ext>
          </c:extLst>
        </c:ser>
        <c:ser>
          <c:idx val="1"/>
          <c:order val="1"/>
          <c:tx>
            <c:v>Identity</c:v>
          </c:tx>
          <c:spPr>
            <a:ln w="12700">
              <a:solidFill>
                <a:srgbClr val="B0B0B0"/>
              </a:solidFill>
              <a:prstDash val="solid"/>
            </a:ln>
          </c:spPr>
          <c:marker>
            <c:symbol val="none"/>
          </c:marker>
          <c:xVal>
            <c:numRef>
              <c:f>'Bland Altman 5-FU'!$KO$1:$KO$2</c:f>
              <c:numCache>
                <c:formatCode>General</c:formatCode>
                <c:ptCount val="2"/>
                <c:pt idx="0">
                  <c:v>0</c:v>
                </c:pt>
                <c:pt idx="1">
                  <c:v>4500</c:v>
                </c:pt>
              </c:numCache>
            </c:numRef>
          </c:xVal>
          <c:yVal>
            <c:numRef>
              <c:f>'Bland Altman 5-FU'!$KO$3:$KO$4</c:f>
              <c:numCache>
                <c:formatCode>General</c:formatCode>
                <c:ptCount val="2"/>
                <c:pt idx="0">
                  <c:v>0</c:v>
                </c:pt>
                <c:pt idx="1">
                  <c:v>0</c:v>
                </c:pt>
              </c:numCache>
            </c:numRef>
          </c:yVal>
          <c:smooth val="0"/>
          <c:extLst>
            <c:ext xmlns:c16="http://schemas.microsoft.com/office/drawing/2014/chart" uri="{C3380CC4-5D6E-409C-BE32-E72D297353CC}">
              <c16:uniqueId val="{00000001-8436-4207-ADAD-9A39C5B6CEE7}"/>
            </c:ext>
          </c:extLst>
        </c:ser>
        <c:ser>
          <c:idx val="2"/>
          <c:order val="2"/>
          <c:tx>
            <c:v/>
          </c:tx>
          <c:spPr>
            <a:ln w="19050">
              <a:noFill/>
            </a:ln>
          </c:spPr>
          <c:marker>
            <c:symbol val="square"/>
            <c:size val="4"/>
            <c:spPr>
              <a:solidFill>
                <a:srgbClr val="404040">
                  <a:alpha val="75000"/>
                </a:srgbClr>
              </a:solidFill>
              <a:ln w="6350">
                <a:noFill/>
              </a:ln>
            </c:spPr>
          </c:marker>
          <c:xVal>
            <c:numRef>
              <c:f>'Bland Altman 5-FU'!$KO$5:$KO$23</c:f>
              <c:numCache>
                <c:formatCode>General</c:formatCode>
                <c:ptCount val="19"/>
                <c:pt idx="0">
                  <c:v>147</c:v>
                </c:pt>
                <c:pt idx="1">
                  <c:v>130</c:v>
                </c:pt>
                <c:pt idx="2">
                  <c:v>141</c:v>
                </c:pt>
                <c:pt idx="3">
                  <c:v>141</c:v>
                </c:pt>
                <c:pt idx="4">
                  <c:v>132</c:v>
                </c:pt>
                <c:pt idx="5">
                  <c:v>954</c:v>
                </c:pt>
                <c:pt idx="6">
                  <c:v>982</c:v>
                </c:pt>
                <c:pt idx="7">
                  <c:v>980</c:v>
                </c:pt>
                <c:pt idx="8">
                  <c:v>1020</c:v>
                </c:pt>
                <c:pt idx="9">
                  <c:v>3910</c:v>
                </c:pt>
                <c:pt idx="10">
                  <c:v>3890</c:v>
                </c:pt>
                <c:pt idx="11">
                  <c:v>3920</c:v>
                </c:pt>
                <c:pt idx="12">
                  <c:v>3930</c:v>
                </c:pt>
                <c:pt idx="13">
                  <c:v>3820</c:v>
                </c:pt>
                <c:pt idx="14">
                  <c:v>159</c:v>
                </c:pt>
                <c:pt idx="15">
                  <c:v>158</c:v>
                </c:pt>
                <c:pt idx="16">
                  <c:v>154</c:v>
                </c:pt>
                <c:pt idx="17">
                  <c:v>4170</c:v>
                </c:pt>
                <c:pt idx="18">
                  <c:v>4270</c:v>
                </c:pt>
              </c:numCache>
            </c:numRef>
          </c:xVal>
          <c:yVal>
            <c:numRef>
              <c:f>'Bland Altman 5-FU'!$KO$24:$KO$42</c:f>
              <c:numCache>
                <c:formatCode>General</c:formatCode>
                <c:ptCount val="19"/>
                <c:pt idx="0">
                  <c:v>-1.3605442176870748E-2</c:v>
                </c:pt>
                <c:pt idx="1">
                  <c:v>5.3846153846153849E-2</c:v>
                </c:pt>
                <c:pt idx="2">
                  <c:v>-1.4184397163120567E-2</c:v>
                </c:pt>
                <c:pt idx="3">
                  <c:v>3.5460992907801421E-2</c:v>
                </c:pt>
                <c:pt idx="4">
                  <c:v>7.575757575757576E-2</c:v>
                </c:pt>
                <c:pt idx="5">
                  <c:v>-1.2578616352201259E-2</c:v>
                </c:pt>
                <c:pt idx="6">
                  <c:v>1.3238289205702648E-2</c:v>
                </c:pt>
                <c:pt idx="7">
                  <c:v>-4.2857142857142858E-2</c:v>
                </c:pt>
                <c:pt idx="8">
                  <c:v>-2.3529411764705882E-2</c:v>
                </c:pt>
                <c:pt idx="9">
                  <c:v>-1.7902813299232736E-2</c:v>
                </c:pt>
                <c:pt idx="10">
                  <c:v>5.1413881748071976E-3</c:v>
                </c:pt>
                <c:pt idx="11">
                  <c:v>-3.3163265306122451E-2</c:v>
                </c:pt>
                <c:pt idx="12">
                  <c:v>-5.3435114503816793E-2</c:v>
                </c:pt>
                <c:pt idx="13">
                  <c:v>2.6178010471204188E-2</c:v>
                </c:pt>
                <c:pt idx="14">
                  <c:v>-3.1446540880503145E-2</c:v>
                </c:pt>
                <c:pt idx="15">
                  <c:v>-3.1645569620253167E-2</c:v>
                </c:pt>
                <c:pt idx="16">
                  <c:v>1.2987012987012988E-2</c:v>
                </c:pt>
                <c:pt idx="17">
                  <c:v>9.5923261390887284E-3</c:v>
                </c:pt>
                <c:pt idx="18">
                  <c:v>-1.405152224824356E-2</c:v>
                </c:pt>
              </c:numCache>
            </c:numRef>
          </c:yVal>
          <c:smooth val="0"/>
          <c:extLst>
            <c:ext xmlns:c16="http://schemas.microsoft.com/office/drawing/2014/chart" uri="{C3380CC4-5D6E-409C-BE32-E72D297353CC}">
              <c16:uniqueId val="{00000002-8436-4207-ADAD-9A39C5B6CEE7}"/>
            </c:ext>
          </c:extLst>
        </c:ser>
        <c:ser>
          <c:idx val="3"/>
          <c:order val="3"/>
          <c:tx>
            <c:v>Mean
(-0,30%)</c:v>
          </c:tx>
          <c:spPr>
            <a:ln w="25400">
              <a:solidFill>
                <a:srgbClr val="0082C8"/>
              </a:solidFill>
              <a:prstDash val="solid"/>
            </a:ln>
          </c:spPr>
          <c:marker>
            <c:symbol val="none"/>
          </c:marker>
          <c:xVal>
            <c:numRef>
              <c:f>'Bland Altman 5-FU'!$KO$43:$KO$44</c:f>
              <c:numCache>
                <c:formatCode>General</c:formatCode>
                <c:ptCount val="2"/>
                <c:pt idx="0">
                  <c:v>130</c:v>
                </c:pt>
                <c:pt idx="1">
                  <c:v>4270</c:v>
                </c:pt>
              </c:numCache>
            </c:numRef>
          </c:xVal>
          <c:yVal>
            <c:numRef>
              <c:f>'Bland Altman 5-FU'!$KO$45:$KO$46</c:f>
              <c:numCache>
                <c:formatCode>General</c:formatCode>
                <c:ptCount val="2"/>
                <c:pt idx="0">
                  <c:v>-2.9577940359403363E-3</c:v>
                </c:pt>
                <c:pt idx="1">
                  <c:v>-2.9577940359403363E-3</c:v>
                </c:pt>
              </c:numCache>
            </c:numRef>
          </c:yVal>
          <c:smooth val="0"/>
          <c:extLst>
            <c:ext xmlns:c16="http://schemas.microsoft.com/office/drawing/2014/chart" uri="{C3380CC4-5D6E-409C-BE32-E72D297353CC}">
              <c16:uniqueId val="{00000003-8436-4207-ADAD-9A39C5B6CEE7}"/>
            </c:ext>
          </c:extLst>
        </c:ser>
        <c:ser>
          <c:idx val="4"/>
          <c:order val="4"/>
          <c:tx>
            <c:v>95% LoA
(-6,87% to 6,28%)</c:v>
          </c:tx>
          <c:spPr>
            <a:ln w="12700">
              <a:solidFill>
                <a:srgbClr val="0082C8"/>
              </a:solidFill>
              <a:prstDash val="lgDash"/>
            </a:ln>
          </c:spPr>
          <c:marker>
            <c:symbol val="none"/>
          </c:marker>
          <c:dPt>
            <c:idx val="2"/>
            <c:bubble3D val="0"/>
            <c:spPr>
              <a:ln w="25400">
                <a:noFill/>
              </a:ln>
            </c:spPr>
            <c:extLst>
              <c:ext xmlns:c16="http://schemas.microsoft.com/office/drawing/2014/chart" uri="{C3380CC4-5D6E-409C-BE32-E72D297353CC}">
                <c16:uniqueId val="{00000005-8436-4207-ADAD-9A39C5B6CEE7}"/>
              </c:ext>
            </c:extLst>
          </c:dPt>
          <c:xVal>
            <c:numRef>
              <c:f>'Bland Altman 5-FU'!$KO$47:$KO$50</c:f>
              <c:numCache>
                <c:formatCode>General</c:formatCode>
                <c:ptCount val="4"/>
                <c:pt idx="0">
                  <c:v>130</c:v>
                </c:pt>
                <c:pt idx="1">
                  <c:v>4270</c:v>
                </c:pt>
                <c:pt idx="2">
                  <c:v>130</c:v>
                </c:pt>
                <c:pt idx="3">
                  <c:v>4270</c:v>
                </c:pt>
              </c:numCache>
            </c:numRef>
          </c:xVal>
          <c:yVal>
            <c:numRef>
              <c:f>'Bland Altman 5-FU'!$KO$51:$KO$54</c:f>
              <c:numCache>
                <c:formatCode>General</c:formatCode>
                <c:ptCount val="4"/>
                <c:pt idx="0">
                  <c:v>-6.8738880651084147E-2</c:v>
                </c:pt>
                <c:pt idx="1">
                  <c:v>-6.8738880651084147E-2</c:v>
                </c:pt>
                <c:pt idx="2">
                  <c:v>6.282329257920348E-2</c:v>
                </c:pt>
                <c:pt idx="3">
                  <c:v>6.282329257920348E-2</c:v>
                </c:pt>
              </c:numCache>
            </c:numRef>
          </c:yVal>
          <c:smooth val="0"/>
          <c:extLst>
            <c:ext xmlns:c16="http://schemas.microsoft.com/office/drawing/2014/chart" uri="{C3380CC4-5D6E-409C-BE32-E72D297353CC}">
              <c16:uniqueId val="{00000006-8436-4207-ADAD-9A39C5B6CEE7}"/>
            </c:ext>
          </c:extLst>
        </c:ser>
        <c:dLbls>
          <c:showLegendKey val="0"/>
          <c:showVal val="0"/>
          <c:showCatName val="0"/>
          <c:showSerName val="0"/>
          <c:showPercent val="0"/>
          <c:showBubbleSize val="0"/>
        </c:dLbls>
        <c:axId val="731752088"/>
        <c:axId val="731752744"/>
      </c:scatterChart>
      <c:valAx>
        <c:axId val="731752088"/>
        <c:scaling>
          <c:orientation val="minMax"/>
          <c:max val="4500"/>
          <c:min val="0"/>
        </c:scaling>
        <c:delete val="0"/>
        <c:axPos val="b"/>
        <c:title>
          <c:tx>
            <c:rich>
              <a:bodyPr/>
              <a:lstStyle/>
              <a:p>
                <a:pPr>
                  <a:defRPr sz="1000" b="0" i="0">
                    <a:latin typeface="Calibri"/>
                    <a:ea typeface="Calibri"/>
                    <a:cs typeface="Calibri"/>
                  </a:defRPr>
                </a:pPr>
                <a:r>
                  <a:rPr lang="nl-NL"/>
                  <a:t>Concentratie LCMS-003 (ng/ml)</a:t>
                </a:r>
              </a:p>
            </c:rich>
          </c:tx>
          <c:overlay val="0"/>
        </c:title>
        <c:numFmt formatCode="General" sourceLinked="0"/>
        <c:majorTickMark val="out"/>
        <c:minorTickMark val="out"/>
        <c:tickLblPos val="nextTo"/>
        <c:spPr>
          <a:ln w="12700">
            <a:solidFill>
              <a:srgbClr val="808080"/>
            </a:solidFill>
            <a:prstDash val="solid"/>
          </a:ln>
        </c:spPr>
        <c:txPr>
          <a:bodyPr/>
          <a:lstStyle/>
          <a:p>
            <a:pPr>
              <a:defRPr sz="900" b="0" i="0">
                <a:latin typeface="Calibri"/>
                <a:ea typeface="Calibri"/>
                <a:cs typeface="Calibri"/>
              </a:defRPr>
            </a:pPr>
            <a:endParaRPr lang="nl-NL"/>
          </a:p>
        </c:txPr>
        <c:crossAx val="731752744"/>
        <c:crosses val="min"/>
        <c:crossBetween val="midCat"/>
        <c:majorUnit val="500"/>
        <c:minorUnit val="500"/>
      </c:valAx>
      <c:valAx>
        <c:axId val="731752744"/>
        <c:scaling>
          <c:orientation val="minMax"/>
          <c:max val="0.08"/>
          <c:min val="-0.08"/>
        </c:scaling>
        <c:delete val="0"/>
        <c:axPos val="l"/>
        <c:title>
          <c:tx>
            <c:rich>
              <a:bodyPr/>
              <a:lstStyle/>
              <a:p>
                <a:pPr>
                  <a:defRPr sz="1000" b="0" i="0">
                    <a:latin typeface="Calibri"/>
                    <a:ea typeface="Calibri"/>
                    <a:cs typeface="Calibri"/>
                  </a:defRPr>
                </a:pPr>
                <a:r>
                  <a:rPr lang="nl-NL"/>
                  <a:t>Concentratie: LCMS-004 - Concentratie LCMS-003 (%)</a:t>
                </a:r>
              </a:p>
            </c:rich>
          </c:tx>
          <c:overlay val="0"/>
        </c:title>
        <c:numFmt formatCode="0%" sourceLinked="0"/>
        <c:majorTickMark val="out"/>
        <c:minorTickMark val="out"/>
        <c:tickLblPos val="nextTo"/>
        <c:spPr>
          <a:ln w="12700">
            <a:solidFill>
              <a:srgbClr val="808080"/>
            </a:solidFill>
            <a:prstDash val="solid"/>
          </a:ln>
        </c:spPr>
        <c:txPr>
          <a:bodyPr/>
          <a:lstStyle/>
          <a:p>
            <a:pPr>
              <a:defRPr sz="900" b="0" i="0">
                <a:latin typeface="Calibri"/>
                <a:ea typeface="Calibri"/>
                <a:cs typeface="Calibri"/>
              </a:defRPr>
            </a:pPr>
            <a:endParaRPr lang="nl-NL"/>
          </a:p>
        </c:txPr>
        <c:crossAx val="731752088"/>
        <c:crosses val="min"/>
        <c:crossBetween val="midCat"/>
        <c:majorUnit val="0.02"/>
        <c:minorUnit val="0.02"/>
      </c:valAx>
    </c:plotArea>
    <c:legend>
      <c:legendPos val="r"/>
      <c:legendEntry>
        <c:idx val="0"/>
        <c:delete val="1"/>
      </c:legendEntry>
      <c:legendEntry>
        <c:idx val="1"/>
        <c:delete val="1"/>
      </c:legendEntry>
      <c:legendEntry>
        <c:idx val="2"/>
        <c:delete val="1"/>
      </c:legendEntry>
      <c:layout>
        <c:manualLayout>
          <c:xMode val="edge"/>
          <c:yMode val="edge"/>
          <c:x val="0.79882583170254406"/>
          <c:y val="0.34626923076923077"/>
          <c:w val="0.20117416829745596"/>
          <c:h val="0.20384615384615384"/>
        </c:manualLayout>
      </c:layout>
      <c:overlay val="1"/>
      <c:txPr>
        <a:bodyPr/>
        <a:lstStyle/>
        <a:p>
          <a:pPr>
            <a:defRPr sz="900" b="0" i="0">
              <a:latin typeface="Calibri"/>
              <a:ea typeface="Calibri"/>
              <a:cs typeface="Calibri"/>
            </a:defRPr>
          </a:pPr>
          <a:endParaRPr lang="nl-NL"/>
        </a:p>
      </c:txPr>
    </c:legend>
    <c:plotVisOnly val="0"/>
    <c:dispBlanksAs val="gap"/>
    <c:extLst>
      <c:ext xmlns:c16r3="http://schemas.microsoft.com/office/drawing/2017/03/chart" uri="{56B9EC1D-385E-4148-901F-78D8002777C0}">
        <c16r3:dataDisplayOptions16>
          <c16r3:dispNaAsBlank val="1"/>
        </c16r3:dataDisplayOptions16>
      </c:ext>
    </c:extLst>
    <c:showDLblsOverMax val="0"/>
  </c:chart>
  <c:spPr>
    <a:ln w="12700">
      <a:solidFill>
        <a:srgbClr val="F0F0F0"/>
      </a:solidFill>
      <a:prstDash val="solid"/>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326CD-1910-4ACD-B169-75BC3903E4D1}" type="datetimeFigureOut">
              <a:rPr lang="nl-NL" smtClean="0"/>
              <a:t>12-11-2025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0A017-2215-4D6B-AB63-D1717DC47B1A}" type="slidenum">
              <a:rPr lang="nl-NL" smtClean="0"/>
              <a:t>‹nr.›</a:t>
            </a:fld>
            <a:endParaRPr lang="nl-NL"/>
          </a:p>
        </p:txBody>
      </p:sp>
    </p:spTree>
    <p:extLst>
      <p:ext uri="{BB962C8B-B14F-4D97-AF65-F5344CB8AC3E}">
        <p14:creationId xmlns:p14="http://schemas.microsoft.com/office/powerpoint/2010/main" val="246269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Perfupanc</a:t>
            </a:r>
            <a:r>
              <a:rPr lang="nl-NL" dirty="0"/>
              <a:t> studie alvleesklierkanker (5-FU, </a:t>
            </a:r>
            <a:r>
              <a:rPr lang="nl-NL" dirty="0" err="1"/>
              <a:t>Irinotecan</a:t>
            </a:r>
            <a:r>
              <a:rPr lang="nl-NL" dirty="0"/>
              <a:t>, </a:t>
            </a:r>
            <a:r>
              <a:rPr lang="nl-NL" dirty="0" err="1"/>
              <a:t>Oxaliplatin</a:t>
            </a:r>
            <a:r>
              <a:rPr lang="nl-NL" dirty="0"/>
              <a:t> + vrije fractie) - Marieke Verberne &amp; Sofia Peeters</a:t>
            </a:r>
          </a:p>
        </p:txBody>
      </p:sp>
      <p:sp>
        <p:nvSpPr>
          <p:cNvPr id="4" name="Tijdelijke aanduiding voor dianummer 3"/>
          <p:cNvSpPr>
            <a:spLocks noGrp="1"/>
          </p:cNvSpPr>
          <p:nvPr>
            <p:ph type="sldNum" sz="quarter" idx="5"/>
          </p:nvPr>
        </p:nvSpPr>
        <p:spPr/>
        <p:txBody>
          <a:bodyPr/>
          <a:lstStyle/>
          <a:p>
            <a:fld id="{4B30A017-2215-4D6B-AB63-D1717DC47B1A}" type="slidenum">
              <a:rPr lang="nl-NL" smtClean="0"/>
              <a:t>1</a:t>
            </a:fld>
            <a:endParaRPr lang="nl-NL"/>
          </a:p>
        </p:txBody>
      </p:sp>
    </p:spTree>
    <p:extLst>
      <p:ext uri="{BB962C8B-B14F-4D97-AF65-F5344CB8AC3E}">
        <p14:creationId xmlns:p14="http://schemas.microsoft.com/office/powerpoint/2010/main" val="234453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Opnieuw ontwikkeld en getest:</a:t>
            </a:r>
          </a:p>
          <a:p>
            <a:pPr marL="342900" lvl="0" indent="-342900">
              <a:buFont typeface="+mj-lt"/>
              <a:buAutoNum type="arabicPeriod"/>
            </a:pPr>
            <a:r>
              <a:rPr lang="nl-NL" sz="1800" dirty="0">
                <a:effectLst/>
                <a:latin typeface="Calibri" panose="020F0502020204030204" pitchFamily="34" charset="0"/>
                <a:ea typeface="Times New Roman" panose="02020603050405020304" pitchFamily="18" charset="0"/>
              </a:rPr>
              <a:t>HSS T3 kolom -&gt; geeft voldoende retentie + lineair + betrouwbare resultaten zelfs na 60 achtereenvolgende injecties. (</a:t>
            </a:r>
            <a:r>
              <a:rPr lang="nl-NL" sz="1800" dirty="0" err="1">
                <a:effectLst/>
                <a:latin typeface="Calibri" panose="020F0502020204030204" pitchFamily="34" charset="0"/>
                <a:ea typeface="Times New Roman" panose="02020603050405020304" pitchFamily="18" charset="0"/>
              </a:rPr>
              <a:t>reversed</a:t>
            </a:r>
            <a:r>
              <a:rPr lang="nl-NL" sz="1800" dirty="0">
                <a:effectLst/>
                <a:latin typeface="Calibri" panose="020F0502020204030204" pitchFamily="34" charset="0"/>
                <a:ea typeface="Times New Roman" panose="02020603050405020304" pitchFamily="18" charset="0"/>
              </a:rPr>
              <a:t> </a:t>
            </a:r>
            <a:r>
              <a:rPr lang="nl-NL" sz="1800" dirty="0" err="1">
                <a:effectLst/>
                <a:latin typeface="Calibri" panose="020F0502020204030204" pitchFamily="34" charset="0"/>
                <a:ea typeface="Times New Roman" panose="02020603050405020304" pitchFamily="18" charset="0"/>
              </a:rPr>
              <a:t>phase</a:t>
            </a:r>
            <a:r>
              <a:rPr lang="nl-NL" sz="1800" dirty="0">
                <a:effectLst/>
                <a:latin typeface="Calibri" panose="020F0502020204030204" pitchFamily="34" charset="0"/>
                <a:ea typeface="Times New Roman" panose="02020603050405020304" pitchFamily="18" charset="0"/>
              </a:rPr>
              <a:t> met C18)</a:t>
            </a:r>
            <a:endParaRPr lang="nl-NL"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nl-NL" sz="1800" dirty="0" err="1">
                <a:effectLst/>
                <a:latin typeface="Calibri" panose="020F0502020204030204" pitchFamily="34" charset="0"/>
                <a:ea typeface="Times New Roman" panose="02020603050405020304" pitchFamily="18" charset="0"/>
              </a:rPr>
              <a:t>MeOH</a:t>
            </a:r>
            <a:r>
              <a:rPr lang="nl-NL" sz="1800" dirty="0">
                <a:effectLst/>
                <a:latin typeface="Calibri" panose="020F0502020204030204" pitchFamily="34" charset="0"/>
                <a:ea typeface="Times New Roman" panose="02020603050405020304" pitchFamily="18" charset="0"/>
              </a:rPr>
              <a:t> in </a:t>
            </a:r>
            <a:r>
              <a:rPr lang="nl-NL" sz="1800" dirty="0" err="1">
                <a:effectLst/>
                <a:latin typeface="Calibri" panose="020F0502020204030204" pitchFamily="34" charset="0"/>
                <a:ea typeface="Times New Roman" panose="02020603050405020304" pitchFamily="18" charset="0"/>
              </a:rPr>
              <a:t>eluens</a:t>
            </a:r>
            <a:r>
              <a:rPr lang="nl-NL" sz="1800" dirty="0">
                <a:effectLst/>
                <a:latin typeface="Calibri" panose="020F0502020204030204" pitchFamily="34" charset="0"/>
                <a:ea typeface="Times New Roman" panose="02020603050405020304" pitchFamily="18" charset="0"/>
              </a:rPr>
              <a:t> -&gt; is mogelijk omdat deze kolom meer druk kan hebben. (deel hetzelfde als we al gebruikte)</a:t>
            </a:r>
            <a:endParaRPr lang="nl-NL"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nl-NL" sz="1800" dirty="0">
                <a:effectLst/>
                <a:latin typeface="Calibri" panose="020F0502020204030204" pitchFamily="34" charset="0"/>
                <a:ea typeface="Times New Roman" panose="02020603050405020304" pitchFamily="18" charset="0"/>
              </a:rPr>
              <a:t>Sample </a:t>
            </a:r>
            <a:r>
              <a:rPr lang="nl-NL" sz="1800" dirty="0" err="1">
                <a:effectLst/>
                <a:latin typeface="Calibri" panose="020F0502020204030204" pitchFamily="34" charset="0"/>
                <a:ea typeface="Times New Roman" panose="02020603050405020304" pitchFamily="18" charset="0"/>
              </a:rPr>
              <a:t>prep</a:t>
            </a:r>
            <a:r>
              <a:rPr lang="nl-NL" sz="1800" dirty="0">
                <a:effectLst/>
                <a:latin typeface="Calibri" panose="020F0502020204030204" pitchFamily="34" charset="0"/>
                <a:ea typeface="Times New Roman" panose="02020603050405020304" pitchFamily="18" charset="0"/>
              </a:rPr>
              <a:t> is 4x meer verdunt, hierdoor is de </a:t>
            </a:r>
            <a:r>
              <a:rPr lang="nl-NL" sz="1800" dirty="0" err="1">
                <a:effectLst/>
                <a:latin typeface="Calibri" panose="020F0502020204030204" pitchFamily="34" charset="0"/>
                <a:ea typeface="Times New Roman" panose="02020603050405020304" pitchFamily="18" charset="0"/>
              </a:rPr>
              <a:t>supernatant</a:t>
            </a:r>
            <a:r>
              <a:rPr lang="nl-NL" sz="1800" dirty="0">
                <a:effectLst/>
                <a:latin typeface="Calibri" panose="020F0502020204030204" pitchFamily="34" charset="0"/>
                <a:ea typeface="Times New Roman" panose="02020603050405020304" pitchFamily="18" charset="0"/>
              </a:rPr>
              <a:t> een stuk schoner (en ook de chromatografie)</a:t>
            </a:r>
            <a:endParaRPr lang="nl-NL"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nl-NL" sz="1800" dirty="0">
                <a:effectLst/>
                <a:latin typeface="Calibri" panose="020F0502020204030204" pitchFamily="34" charset="0"/>
                <a:ea typeface="Times New Roman" panose="02020603050405020304" pitchFamily="18" charset="0"/>
              </a:rPr>
              <a:t>Analysetijd is verkort van 8 min naar 3.6 min! (voor 10 cm kolom, </a:t>
            </a:r>
            <a:r>
              <a:rPr lang="nl-NL" sz="1800" dirty="0" err="1">
                <a:effectLst/>
                <a:latin typeface="Calibri" panose="020F0502020204030204" pitchFamily="34" charset="0"/>
                <a:ea typeface="Times New Roman" panose="02020603050405020304" pitchFamily="18" charset="0"/>
              </a:rPr>
              <a:t>ipv</a:t>
            </a:r>
            <a:r>
              <a:rPr lang="nl-NL" sz="1800" dirty="0">
                <a:effectLst/>
                <a:latin typeface="Calibri" panose="020F0502020204030204" pitchFamily="34" charset="0"/>
                <a:ea typeface="Times New Roman" panose="02020603050405020304" pitchFamily="18" charset="0"/>
              </a:rPr>
              <a:t> 3 cm kolom) Voor ons niet perse heel relevant (want niet veel samples), wel voor paper. </a:t>
            </a:r>
          </a:p>
          <a:p>
            <a:pPr marL="342900" lvl="0" indent="-342900">
              <a:buFont typeface="+mj-lt"/>
              <a:buAutoNum type="arabicPeriod"/>
            </a:pPr>
            <a:r>
              <a:rPr lang="nl-NL" sz="1800" dirty="0">
                <a:effectLst/>
                <a:latin typeface="Calibri" panose="020F0502020204030204" pitchFamily="34" charset="0"/>
                <a:ea typeface="Times New Roman" panose="02020603050405020304" pitchFamily="18" charset="0"/>
              </a:rPr>
              <a:t>6x zo gevoelig (LOQ van 50 µg/L)</a:t>
            </a:r>
            <a:endParaRPr lang="nl-NL" sz="18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4B30A017-2215-4D6B-AB63-D1717DC47B1A}" type="slidenum">
              <a:rPr lang="nl-NL" smtClean="0"/>
              <a:t>10</a:t>
            </a:fld>
            <a:endParaRPr lang="nl-NL"/>
          </a:p>
        </p:txBody>
      </p:sp>
    </p:spTree>
    <p:extLst>
      <p:ext uri="{BB962C8B-B14F-4D97-AF65-F5344CB8AC3E}">
        <p14:creationId xmlns:p14="http://schemas.microsoft.com/office/powerpoint/2010/main" val="3041604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lnSpc>
                <a:spcPct val="107000"/>
              </a:lnSpc>
              <a:buFont typeface="Calibri" panose="020F050202020403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B30A017-2215-4D6B-AB63-D1717DC47B1A}" type="slidenum">
              <a:rPr lang="nl-NL" smtClean="0"/>
              <a:t>11</a:t>
            </a:fld>
            <a:endParaRPr lang="nl-NL"/>
          </a:p>
        </p:txBody>
      </p:sp>
    </p:spTree>
    <p:extLst>
      <p:ext uri="{BB962C8B-B14F-4D97-AF65-F5344CB8AC3E}">
        <p14:creationId xmlns:p14="http://schemas.microsoft.com/office/powerpoint/2010/main" val="399142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tweede LCMS</a:t>
            </a:r>
          </a:p>
        </p:txBody>
      </p:sp>
      <p:sp>
        <p:nvSpPr>
          <p:cNvPr id="4" name="Tijdelijke aanduiding voor dianummer 3"/>
          <p:cNvSpPr>
            <a:spLocks noGrp="1"/>
          </p:cNvSpPr>
          <p:nvPr>
            <p:ph type="sldNum" sz="quarter" idx="5"/>
          </p:nvPr>
        </p:nvSpPr>
        <p:spPr/>
        <p:txBody>
          <a:bodyPr/>
          <a:lstStyle/>
          <a:p>
            <a:fld id="{4B30A017-2215-4D6B-AB63-D1717DC47B1A}" type="slidenum">
              <a:rPr lang="nl-NL" smtClean="0"/>
              <a:t>13</a:t>
            </a:fld>
            <a:endParaRPr lang="nl-NL"/>
          </a:p>
        </p:txBody>
      </p:sp>
    </p:spTree>
    <p:extLst>
      <p:ext uri="{BB962C8B-B14F-4D97-AF65-F5344CB8AC3E}">
        <p14:creationId xmlns:p14="http://schemas.microsoft.com/office/powerpoint/2010/main" val="4150618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DC9A5-630E-484E-8B67-45649FD56D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12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DC9A5-630E-484E-8B67-45649FD56D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nog </a:t>
            </a:r>
            <a:r>
              <a:rPr lang="nl-NL" dirty="0" err="1"/>
              <a:t>irinotecan</a:t>
            </a:r>
            <a:r>
              <a:rPr lang="nl-NL" dirty="0"/>
              <a:t> en </a:t>
            </a:r>
            <a:r>
              <a:rPr lang="nl-NL" dirty="0" err="1"/>
              <a:t>oxaliplatin</a:t>
            </a:r>
            <a:r>
              <a:rPr lang="nl-NL" dirty="0"/>
              <a:t> + VF</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DC9A5-630E-484E-8B67-45649FD56D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15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ighlight>
                  <a:srgbClr val="FFFF00"/>
                </a:highlight>
              </a:rPr>
              <a:t>Dus vandaag gehad over waarvoor 5-FU gegeven wordt en waarom het belangrijk is om spiegels te bepalen.</a:t>
            </a:r>
          </a:p>
          <a:p>
            <a:r>
              <a:rPr lang="nl-NL" dirty="0">
                <a:highlight>
                  <a:srgbClr val="FFFF00"/>
                </a:highlight>
              </a:rPr>
              <a:t>Hierna hebben we gekeken naar hoe onze methode is ontwikkeld en gevalideerd.</a:t>
            </a:r>
          </a:p>
          <a:p>
            <a:r>
              <a:rPr lang="nl-NL" dirty="0">
                <a:highlight>
                  <a:srgbClr val="FFFF00"/>
                </a:highlight>
              </a:rPr>
              <a:t>Vervolgens hebben we het gehad over de PERFUPANC studie gehad. </a:t>
            </a:r>
          </a:p>
          <a:p>
            <a:r>
              <a:rPr lang="nl-NL" dirty="0">
                <a:highlight>
                  <a:srgbClr val="FFFF00"/>
                </a:highlight>
              </a:rPr>
              <a:t>Deze studie loopt nog, hiervan moeten de resultaten nog uitgewerkt en interpreteert worden.</a:t>
            </a:r>
          </a:p>
          <a:p>
            <a:r>
              <a:rPr lang="nl-NL" dirty="0">
                <a:highlight>
                  <a:srgbClr val="FFFF00"/>
                </a:highlight>
              </a:rPr>
              <a:t>Verder moet ook nog een longterm </a:t>
            </a:r>
            <a:r>
              <a:rPr lang="nl-NL" dirty="0" err="1">
                <a:highlight>
                  <a:srgbClr val="FFFF00"/>
                </a:highlight>
              </a:rPr>
              <a:t>houdbaarheids</a:t>
            </a:r>
            <a:r>
              <a:rPr lang="nl-NL" dirty="0">
                <a:highlight>
                  <a:srgbClr val="FFFF00"/>
                </a:highlight>
              </a:rPr>
              <a:t> studie gedaan worden.</a:t>
            </a:r>
          </a:p>
          <a:p>
            <a:r>
              <a:rPr lang="nl-NL" dirty="0">
                <a:highlight>
                  <a:srgbClr val="FFFF00"/>
                </a:highlight>
              </a:rPr>
              <a:t>Wanneer dit allemaal compleet is kunnen we bepalen of het zin heeft om 5-FU routinematig te gaan bepalen.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Ook nog </a:t>
            </a:r>
            <a:r>
              <a:rPr lang="nl-NL" dirty="0" err="1"/>
              <a:t>irinotecan</a:t>
            </a:r>
            <a:r>
              <a:rPr lang="nl-NL" dirty="0"/>
              <a:t> en </a:t>
            </a:r>
            <a:r>
              <a:rPr lang="nl-NL" dirty="0" err="1"/>
              <a:t>oxaliplatin</a:t>
            </a:r>
            <a:r>
              <a:rPr lang="nl-NL" dirty="0"/>
              <a:t> + VF</a:t>
            </a:r>
          </a:p>
        </p:txBody>
      </p:sp>
      <p:sp>
        <p:nvSpPr>
          <p:cNvPr id="4" name="Tijdelijke aanduiding voor dianummer 3"/>
          <p:cNvSpPr>
            <a:spLocks noGrp="1"/>
          </p:cNvSpPr>
          <p:nvPr>
            <p:ph type="sldNum" sz="quarter" idx="5"/>
          </p:nvPr>
        </p:nvSpPr>
        <p:spPr/>
        <p:txBody>
          <a:bodyPr/>
          <a:lstStyle/>
          <a:p>
            <a:fld id="{4B30A017-2215-4D6B-AB63-D1717DC47B1A}" type="slidenum">
              <a:rPr lang="nl-NL" smtClean="0"/>
              <a:t>19</a:t>
            </a:fld>
            <a:endParaRPr lang="nl-NL"/>
          </a:p>
        </p:txBody>
      </p:sp>
    </p:spTree>
    <p:extLst>
      <p:ext uri="{BB962C8B-B14F-4D97-AF65-F5344CB8AC3E}">
        <p14:creationId xmlns:p14="http://schemas.microsoft.com/office/powerpoint/2010/main" val="2948810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B30A017-2215-4D6B-AB63-D1717DC47B1A}" type="slidenum">
              <a:rPr lang="nl-NL" smtClean="0"/>
              <a:t>20</a:t>
            </a:fld>
            <a:endParaRPr lang="nl-NL"/>
          </a:p>
        </p:txBody>
      </p:sp>
    </p:spTree>
    <p:extLst>
      <p:ext uri="{BB962C8B-B14F-4D97-AF65-F5344CB8AC3E}">
        <p14:creationId xmlns:p14="http://schemas.microsoft.com/office/powerpoint/2010/main" val="54664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B30A017-2215-4D6B-AB63-D1717DC47B1A}" type="slidenum">
              <a:rPr lang="nl-NL" smtClean="0"/>
              <a:t>2</a:t>
            </a:fld>
            <a:endParaRPr lang="nl-NL"/>
          </a:p>
        </p:txBody>
      </p:sp>
    </p:spTree>
    <p:extLst>
      <p:ext uri="{BB962C8B-B14F-4D97-AF65-F5344CB8AC3E}">
        <p14:creationId xmlns:p14="http://schemas.microsoft.com/office/powerpoint/2010/main" val="26160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Perfupanc</a:t>
            </a:r>
            <a:r>
              <a:rPr lang="nl-NL" dirty="0"/>
              <a:t> studie alvleesklierkanker (5-FU, </a:t>
            </a:r>
            <a:r>
              <a:rPr lang="nl-NL" dirty="0" err="1"/>
              <a:t>Irinotecan</a:t>
            </a:r>
            <a:r>
              <a:rPr lang="nl-NL" dirty="0"/>
              <a:t>, </a:t>
            </a:r>
            <a:r>
              <a:rPr lang="nl-NL" dirty="0" err="1"/>
              <a:t>Oxaliplatin</a:t>
            </a:r>
            <a:r>
              <a:rPr lang="nl-NL" dirty="0"/>
              <a:t> + vrije fractie) </a:t>
            </a:r>
          </a:p>
          <a:p>
            <a:r>
              <a:rPr lang="nl-NL" dirty="0"/>
              <a:t>Alvleesklierkanker – klinische achtergrond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A7690-6E6F-42C8-8268-F5799136397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41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DC9A5-630E-484E-8B67-45649FD56D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14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DC9A5-630E-484E-8B67-45649FD56D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3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DC9A5-630E-484E-8B67-45649FD56D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5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DC9A5-630E-484E-8B67-45649FD56D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455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rPr>
              <a:t>Smalle</a:t>
            </a:r>
            <a:r>
              <a:rPr kumimoji="0" lang="en-US" sz="12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rPr>
              <a:t> </a:t>
            </a:r>
            <a:r>
              <a:rPr kumimoji="0" lang="en-US" sz="1200" b="0"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rPr>
              <a:t>therapeutische</a:t>
            </a:r>
            <a:r>
              <a:rPr kumimoji="0" lang="en-US" sz="12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rPr>
              <a:t> </a:t>
            </a:r>
            <a:r>
              <a:rPr kumimoji="0" lang="en-US" sz="1200" b="0"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rPr>
              <a:t>breedte</a:t>
            </a:r>
            <a:endParaRPr kumimoji="0" lang="en-US" sz="12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dirty="0">
              <a:solidFill>
                <a:schemeClr val="accent1"/>
              </a:solidFill>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rPr>
              <a:t>Grote inter-patient </a:t>
            </a:r>
            <a:r>
              <a:rPr kumimoji="0" lang="en-US" sz="1200" b="0" i="0" u="none" strike="noStrike" kern="1200" cap="none" spc="0" normalizeH="0" baseline="0" noProof="0" dirty="0" err="1">
                <a:ln>
                  <a:noFill/>
                </a:ln>
                <a:solidFill>
                  <a:schemeClr val="accent1"/>
                </a:solidFill>
                <a:effectLst/>
                <a:uLnTx/>
                <a:uFillTx/>
                <a:latin typeface="Verdana" panose="020B0604030504040204" pitchFamily="34" charset="0"/>
                <a:ea typeface="Verdana" panose="020B0604030504040204" pitchFamily="34" charset="0"/>
              </a:rPr>
              <a:t>variabiliteit</a:t>
            </a:r>
            <a:r>
              <a:rPr kumimoji="0" lang="en-US" sz="1200" b="0" i="0" u="none" strike="noStrike" kern="1200" cap="none" spc="0" normalizeH="0" baseline="0" noProof="0" dirty="0">
                <a:ln>
                  <a:noFill/>
                </a:ln>
                <a:solidFill>
                  <a:schemeClr val="accent1"/>
                </a:solidFill>
                <a:effectLst/>
                <a:uLnTx/>
                <a:uFillTx/>
                <a:latin typeface="Verdana" panose="020B0604030504040204" pitchFamily="34" charset="0"/>
                <a:ea typeface="Verdana" panose="020B0604030504040204" pitchFamily="34" charset="0"/>
              </a:rPr>
              <a:t> in blootstelling</a:t>
            </a:r>
            <a:endParaRPr lang="en-US" sz="1200" dirty="0">
              <a:solidFill>
                <a:schemeClr val="accent1"/>
              </a:solidFill>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200" dirty="0">
              <a:solidFill>
                <a:schemeClr val="accent1"/>
              </a:solidFill>
              <a:latin typeface="Verdana" panose="020B0604030504040204" pitchFamily="34" charset="0"/>
              <a:ea typeface="Verdana" panose="020B060403050404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err="1">
                <a:solidFill>
                  <a:schemeClr val="accent1"/>
                </a:solidFill>
                <a:latin typeface="Verdana" panose="020B0604030504040204" pitchFamily="34" charset="0"/>
                <a:ea typeface="Verdana" panose="020B0604030504040204" pitchFamily="34" charset="0"/>
              </a:rPr>
              <a:t>Relatie</a:t>
            </a:r>
            <a:r>
              <a:rPr lang="en-US" sz="1200" dirty="0">
                <a:solidFill>
                  <a:schemeClr val="accent1"/>
                </a:solidFill>
                <a:latin typeface="Verdana" panose="020B0604030504040204" pitchFamily="34" charset="0"/>
                <a:ea typeface="Verdana" panose="020B0604030504040204" pitchFamily="34" charset="0"/>
              </a:rPr>
              <a:t> blootstelling met effect en </a:t>
            </a:r>
            <a:r>
              <a:rPr lang="en-US" sz="1200" dirty="0" err="1">
                <a:solidFill>
                  <a:schemeClr val="accent1"/>
                </a:solidFill>
                <a:latin typeface="Verdana" panose="020B0604030504040204" pitchFamily="34" charset="0"/>
                <a:ea typeface="Verdana" panose="020B0604030504040204" pitchFamily="34" charset="0"/>
              </a:rPr>
              <a:t>bijwerkingen</a:t>
            </a:r>
            <a:endParaRPr lang="en-US" sz="1200" dirty="0">
              <a:solidFill>
                <a:schemeClr val="accent1"/>
              </a:solidFill>
              <a:latin typeface="Verdana" panose="020B0604030504040204" pitchFamily="34" charset="0"/>
              <a:ea typeface="Verdana" panose="020B0604030504040204" pitchFamily="34" charset="0"/>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DC9A5-630E-484E-8B67-45649FD56D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55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rPr>
              <a:t>Waarom opnieuw ontwikkelen?</a:t>
            </a:r>
          </a:p>
          <a:p>
            <a:pPr marL="342900" lvl="0" indent="-342900">
              <a:buFont typeface="+mj-lt"/>
              <a:buAutoNum type="arabicPeriod"/>
            </a:pPr>
            <a:r>
              <a:rPr lang="nl-NL" sz="1800" dirty="0">
                <a:effectLst/>
                <a:latin typeface="Calibri" panose="020F0502020204030204" pitchFamily="34" charset="0"/>
                <a:ea typeface="Times New Roman" panose="02020603050405020304" pitchFamily="18" charset="0"/>
              </a:rPr>
              <a:t>We gebruikten een </a:t>
            </a:r>
            <a:r>
              <a:rPr lang="nl-NL" sz="1800" dirty="0" err="1">
                <a:effectLst/>
                <a:latin typeface="Calibri" panose="020F0502020204030204" pitchFamily="34" charset="0"/>
                <a:ea typeface="Times New Roman" panose="02020603050405020304" pitchFamily="18" charset="0"/>
              </a:rPr>
              <a:t>Hypercarb</a:t>
            </a:r>
            <a:r>
              <a:rPr lang="nl-NL" sz="1800" dirty="0">
                <a:effectLst/>
                <a:latin typeface="Calibri" panose="020F0502020204030204" pitchFamily="34" charset="0"/>
                <a:ea typeface="Times New Roman" panose="02020603050405020304" pitchFamily="18" charset="0"/>
              </a:rPr>
              <a:t> kolom, eentje waar wij weinig kennis van hebben op ons lab. Dit maakt </a:t>
            </a:r>
            <a:r>
              <a:rPr lang="nl-NL" sz="1800" dirty="0" err="1">
                <a:effectLst/>
                <a:latin typeface="Calibri" panose="020F0502020204030204" pitchFamily="34" charset="0"/>
                <a:ea typeface="Times New Roman" panose="02020603050405020304" pitchFamily="18" charset="0"/>
              </a:rPr>
              <a:t>troubleshooten</a:t>
            </a:r>
            <a:r>
              <a:rPr lang="nl-NL" sz="1800" dirty="0">
                <a:effectLst/>
                <a:latin typeface="Calibri" panose="020F0502020204030204" pitchFamily="34" charset="0"/>
                <a:ea typeface="Times New Roman" panose="02020603050405020304" pitchFamily="18" charset="0"/>
              </a:rPr>
              <a:t> lastig </a:t>
            </a:r>
            <a:endParaRPr lang="nl-NL"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nl-NL" sz="1800" dirty="0">
                <a:effectLst/>
                <a:latin typeface="Calibri" panose="020F0502020204030204" pitchFamily="34" charset="0"/>
                <a:ea typeface="Times New Roman" panose="02020603050405020304" pitchFamily="18" charset="0"/>
              </a:rPr>
              <a:t>Er moet ook een reservekolom worden aangeschaft als we de methode in-scope gaan doen = duur</a:t>
            </a:r>
            <a:endParaRPr lang="nl-NL"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nl-NL" sz="1800" dirty="0">
                <a:effectLst/>
                <a:latin typeface="Calibri" panose="020F0502020204030204" pitchFamily="34" charset="0"/>
                <a:ea typeface="Times New Roman" panose="02020603050405020304" pitchFamily="18" charset="0"/>
              </a:rPr>
              <a:t>De HSS T3 C18 kolom is meer in gebruik bij algemene laboratoria. Hierdoor heeft deze validatie grote toegevoegde waarde aan literatuur en daardoor de paper.</a:t>
            </a:r>
            <a:endParaRPr lang="nl-NL"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nl-NL" sz="1800" dirty="0">
                <a:effectLst/>
                <a:latin typeface="Calibri" panose="020F0502020204030204" pitchFamily="34" charset="0"/>
                <a:ea typeface="Times New Roman" panose="02020603050405020304" pitchFamily="18" charset="0"/>
              </a:rPr>
              <a:t>De sample </a:t>
            </a:r>
            <a:r>
              <a:rPr lang="nl-NL" sz="1800" dirty="0" err="1">
                <a:effectLst/>
                <a:latin typeface="Calibri" panose="020F0502020204030204" pitchFamily="34" charset="0"/>
                <a:ea typeface="Times New Roman" panose="02020603050405020304" pitchFamily="18" charset="0"/>
              </a:rPr>
              <a:t>prep</a:t>
            </a:r>
            <a:r>
              <a:rPr lang="nl-NL" sz="1800" dirty="0">
                <a:effectLst/>
                <a:latin typeface="Calibri" panose="020F0502020204030204" pitchFamily="34" charset="0"/>
                <a:ea typeface="Times New Roman" panose="02020603050405020304" pitchFamily="18" charset="0"/>
              </a:rPr>
              <a:t> was ‘vies’, erg weinig </a:t>
            </a:r>
            <a:r>
              <a:rPr lang="nl-NL" sz="1800" dirty="0" err="1">
                <a:effectLst/>
                <a:latin typeface="Calibri" panose="020F0502020204030204" pitchFamily="34" charset="0"/>
                <a:ea typeface="Times New Roman" panose="02020603050405020304" pitchFamily="18" charset="0"/>
              </a:rPr>
              <a:t>supernatant</a:t>
            </a:r>
            <a:r>
              <a:rPr lang="nl-NL" sz="1800" dirty="0">
                <a:effectLst/>
                <a:latin typeface="Calibri" panose="020F0502020204030204" pitchFamily="34" charset="0"/>
                <a:ea typeface="Times New Roman" panose="02020603050405020304" pitchFamily="18" charset="0"/>
              </a:rPr>
              <a:t> na eiwitneerslag. Dit levert op de lange termijn problemen.</a:t>
            </a:r>
            <a:endParaRPr lang="nl-NL"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nl-NL" sz="1800" dirty="0">
                <a:effectLst/>
                <a:latin typeface="Calibri" panose="020F0502020204030204" pitchFamily="34" charset="0"/>
                <a:ea typeface="Times New Roman" panose="02020603050405020304" pitchFamily="18" charset="0"/>
              </a:rPr>
              <a:t>De </a:t>
            </a:r>
            <a:r>
              <a:rPr lang="nl-NL" sz="1800" dirty="0" err="1">
                <a:effectLst/>
                <a:latin typeface="Calibri" panose="020F0502020204030204" pitchFamily="34" charset="0"/>
                <a:ea typeface="Times New Roman" panose="02020603050405020304" pitchFamily="18" charset="0"/>
              </a:rPr>
              <a:t>hypercarb</a:t>
            </a:r>
            <a:r>
              <a:rPr lang="nl-NL" sz="1800" dirty="0">
                <a:effectLst/>
                <a:latin typeface="Calibri" panose="020F0502020204030204" pitchFamily="34" charset="0"/>
                <a:ea typeface="Times New Roman" panose="02020603050405020304" pitchFamily="18" charset="0"/>
              </a:rPr>
              <a:t> is HPLC, hierdoor was de analysetijd relatief lang en kon alleen gebruik worden gemaakt van ACN. Wens is UPLC en het gebruik van </a:t>
            </a:r>
            <a:r>
              <a:rPr lang="nl-NL" sz="1800" dirty="0" err="1">
                <a:effectLst/>
                <a:latin typeface="Calibri" panose="020F0502020204030204" pitchFamily="34" charset="0"/>
                <a:ea typeface="Times New Roman" panose="02020603050405020304" pitchFamily="18" charset="0"/>
              </a:rPr>
              <a:t>MeOH</a:t>
            </a:r>
            <a:r>
              <a:rPr lang="nl-NL" sz="1800" dirty="0">
                <a:effectLst/>
                <a:latin typeface="Calibri" panose="020F0502020204030204" pitchFamily="34" charset="0"/>
                <a:ea typeface="Times New Roman" panose="02020603050405020304" pitchFamily="18" charset="0"/>
              </a:rPr>
              <a:t>. Van </a:t>
            </a:r>
            <a:r>
              <a:rPr lang="nl-NL" sz="1800" dirty="0" err="1">
                <a:effectLst/>
                <a:latin typeface="Calibri" panose="020F0502020204030204" pitchFamily="34" charset="0"/>
                <a:ea typeface="Times New Roman" panose="02020603050405020304" pitchFamily="18" charset="0"/>
              </a:rPr>
              <a:t>MeOH</a:t>
            </a:r>
            <a:r>
              <a:rPr lang="nl-NL" sz="1800" dirty="0">
                <a:effectLst/>
                <a:latin typeface="Calibri" panose="020F0502020204030204" pitchFamily="34" charset="0"/>
                <a:ea typeface="Times New Roman" panose="02020603050405020304" pitchFamily="18" charset="0"/>
              </a:rPr>
              <a:t> is bekend dat dit fosfolipiden WEL van de kolom afspoelt, t.o.v. ACN. Daarnaast geeft ACN kans op neerslag van de buffer.</a:t>
            </a:r>
          </a:p>
          <a:p>
            <a:pPr marL="342900" lvl="0" indent="-342900">
              <a:buFont typeface="+mj-lt"/>
              <a:buAutoNum type="arabicPeriod"/>
            </a:pPr>
            <a:r>
              <a:rPr lang="nl-NL" sz="1800" dirty="0">
                <a:effectLst/>
                <a:latin typeface="Calibri" panose="020F0502020204030204" pitchFamily="34" charset="0"/>
                <a:ea typeface="Times New Roman" panose="02020603050405020304" pitchFamily="18" charset="0"/>
              </a:rPr>
              <a:t>Ook 5-FUH2 is heel polair en instabiel. Slaat niet neer met </a:t>
            </a:r>
            <a:r>
              <a:rPr lang="nl-NL" sz="1800" dirty="0" err="1">
                <a:effectLst/>
                <a:latin typeface="Calibri" panose="020F0502020204030204" pitchFamily="34" charset="0"/>
                <a:ea typeface="Times New Roman" panose="02020603050405020304" pitchFamily="18" charset="0"/>
              </a:rPr>
              <a:t>acetonitril</a:t>
            </a:r>
            <a:r>
              <a:rPr lang="nl-NL" sz="1800" dirty="0">
                <a:effectLst/>
                <a:latin typeface="Calibri" panose="020F0502020204030204" pitchFamily="34" charset="0"/>
                <a:ea typeface="Times New Roman" panose="02020603050405020304" pitchFamily="18" charset="0"/>
              </a:rPr>
              <a:t>, wel met TCA (niet goed voor systeem). Dus lastige methode ontwikkeling.</a:t>
            </a:r>
            <a:endParaRPr lang="nl-NL" sz="18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4B30A017-2215-4D6B-AB63-D1717DC47B1A}" type="slidenum">
              <a:rPr lang="nl-NL" smtClean="0"/>
              <a:t>9</a:t>
            </a:fld>
            <a:endParaRPr lang="nl-NL"/>
          </a:p>
        </p:txBody>
      </p:sp>
    </p:spTree>
    <p:extLst>
      <p:ext uri="{BB962C8B-B14F-4D97-AF65-F5344CB8AC3E}">
        <p14:creationId xmlns:p14="http://schemas.microsoft.com/office/powerpoint/2010/main" val="158574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7EA24-4423-42E8-83E3-8D519283CFA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F03A683-38A4-43C4-BF6B-D05D03052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F2A1699-8BFD-439F-BAF8-49345820DBBD}"/>
              </a:ext>
            </a:extLst>
          </p:cNvPr>
          <p:cNvSpPr>
            <a:spLocks noGrp="1"/>
          </p:cNvSpPr>
          <p:nvPr>
            <p:ph type="dt" sz="half" idx="10"/>
          </p:nvPr>
        </p:nvSpPr>
        <p:spPr/>
        <p:txBody>
          <a:bodyPr/>
          <a:lstStyle/>
          <a:p>
            <a:fld id="{D7E0BC2A-6F55-49FD-B6DA-C94CE14B8FF6}" type="datetimeFigureOut">
              <a:rPr lang="nl-NL" smtClean="0"/>
              <a:t>12-11-2025</a:t>
            </a:fld>
            <a:endParaRPr lang="nl-NL"/>
          </a:p>
        </p:txBody>
      </p:sp>
      <p:sp>
        <p:nvSpPr>
          <p:cNvPr id="5" name="Tijdelijke aanduiding voor voettekst 4">
            <a:extLst>
              <a:ext uri="{FF2B5EF4-FFF2-40B4-BE49-F238E27FC236}">
                <a16:creationId xmlns:a16="http://schemas.microsoft.com/office/drawing/2014/main" id="{2888F23C-8444-45D6-80BD-FFFDD48880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6507D7-51C0-481D-9C59-2F3CD2111A5D}"/>
              </a:ext>
            </a:extLst>
          </p:cNvPr>
          <p:cNvSpPr>
            <a:spLocks noGrp="1"/>
          </p:cNvSpPr>
          <p:nvPr>
            <p:ph type="sldNum" sz="quarter" idx="12"/>
          </p:nvPr>
        </p:nvSpPr>
        <p:spPr/>
        <p:txBody>
          <a:bodyPr/>
          <a:lstStyle/>
          <a:p>
            <a:fld id="{C2B7A4BE-E7DD-4CC5-968C-167D9C40D40A}" type="slidenum">
              <a:rPr lang="nl-NL" smtClean="0"/>
              <a:t>‹nr.›</a:t>
            </a:fld>
            <a:endParaRPr lang="nl-NL"/>
          </a:p>
        </p:txBody>
      </p:sp>
    </p:spTree>
    <p:extLst>
      <p:ext uri="{BB962C8B-B14F-4D97-AF65-F5344CB8AC3E}">
        <p14:creationId xmlns:p14="http://schemas.microsoft.com/office/powerpoint/2010/main" val="200342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43FA6-4930-4DD1-9720-D366D77C79D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6668EC9-B81C-4E65-9436-FBE67C09065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6706A78-5182-4CE9-8E22-4D52A7F498EB}"/>
              </a:ext>
            </a:extLst>
          </p:cNvPr>
          <p:cNvSpPr>
            <a:spLocks noGrp="1"/>
          </p:cNvSpPr>
          <p:nvPr>
            <p:ph type="dt" sz="half" idx="10"/>
          </p:nvPr>
        </p:nvSpPr>
        <p:spPr/>
        <p:txBody>
          <a:bodyPr/>
          <a:lstStyle/>
          <a:p>
            <a:fld id="{D7E0BC2A-6F55-49FD-B6DA-C94CE14B8FF6}" type="datetimeFigureOut">
              <a:rPr lang="nl-NL" smtClean="0"/>
              <a:t>12-11-2025</a:t>
            </a:fld>
            <a:endParaRPr lang="nl-NL"/>
          </a:p>
        </p:txBody>
      </p:sp>
      <p:sp>
        <p:nvSpPr>
          <p:cNvPr id="5" name="Tijdelijke aanduiding voor voettekst 4">
            <a:extLst>
              <a:ext uri="{FF2B5EF4-FFF2-40B4-BE49-F238E27FC236}">
                <a16:creationId xmlns:a16="http://schemas.microsoft.com/office/drawing/2014/main" id="{B42510BB-95F9-4ED1-B442-6B52EFF4B2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2762CA-06E6-4DC2-B39D-ED3C7EF7541A}"/>
              </a:ext>
            </a:extLst>
          </p:cNvPr>
          <p:cNvSpPr>
            <a:spLocks noGrp="1"/>
          </p:cNvSpPr>
          <p:nvPr>
            <p:ph type="sldNum" sz="quarter" idx="12"/>
          </p:nvPr>
        </p:nvSpPr>
        <p:spPr/>
        <p:txBody>
          <a:bodyPr/>
          <a:lstStyle/>
          <a:p>
            <a:fld id="{C2B7A4BE-E7DD-4CC5-968C-167D9C40D40A}" type="slidenum">
              <a:rPr lang="nl-NL" smtClean="0"/>
              <a:t>‹nr.›</a:t>
            </a:fld>
            <a:endParaRPr lang="nl-NL"/>
          </a:p>
        </p:txBody>
      </p:sp>
    </p:spTree>
    <p:extLst>
      <p:ext uri="{BB962C8B-B14F-4D97-AF65-F5344CB8AC3E}">
        <p14:creationId xmlns:p14="http://schemas.microsoft.com/office/powerpoint/2010/main" val="76479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0C6BD81-FD25-419C-B08C-EAC561FFF06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E285122-AF7C-46EE-9402-02BA3FF6F8B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84539B3-7943-4F96-985A-6EFAA40C928B}"/>
              </a:ext>
            </a:extLst>
          </p:cNvPr>
          <p:cNvSpPr>
            <a:spLocks noGrp="1"/>
          </p:cNvSpPr>
          <p:nvPr>
            <p:ph type="dt" sz="half" idx="10"/>
          </p:nvPr>
        </p:nvSpPr>
        <p:spPr/>
        <p:txBody>
          <a:bodyPr/>
          <a:lstStyle/>
          <a:p>
            <a:fld id="{D7E0BC2A-6F55-49FD-B6DA-C94CE14B8FF6}" type="datetimeFigureOut">
              <a:rPr lang="nl-NL" smtClean="0"/>
              <a:t>12-11-2025</a:t>
            </a:fld>
            <a:endParaRPr lang="nl-NL"/>
          </a:p>
        </p:txBody>
      </p:sp>
      <p:sp>
        <p:nvSpPr>
          <p:cNvPr id="5" name="Tijdelijke aanduiding voor voettekst 4">
            <a:extLst>
              <a:ext uri="{FF2B5EF4-FFF2-40B4-BE49-F238E27FC236}">
                <a16:creationId xmlns:a16="http://schemas.microsoft.com/office/drawing/2014/main" id="{6F9417F7-ADCA-40CF-82F6-37BB916F12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32566C-D954-4AE5-AE77-6983CEA886D2}"/>
              </a:ext>
            </a:extLst>
          </p:cNvPr>
          <p:cNvSpPr>
            <a:spLocks noGrp="1"/>
          </p:cNvSpPr>
          <p:nvPr>
            <p:ph type="sldNum" sz="quarter" idx="12"/>
          </p:nvPr>
        </p:nvSpPr>
        <p:spPr/>
        <p:txBody>
          <a:bodyPr/>
          <a:lstStyle/>
          <a:p>
            <a:fld id="{C2B7A4BE-E7DD-4CC5-968C-167D9C40D40A}" type="slidenum">
              <a:rPr lang="nl-NL" smtClean="0"/>
              <a:t>‹nr.›</a:t>
            </a:fld>
            <a:endParaRPr lang="nl-NL"/>
          </a:p>
        </p:txBody>
      </p:sp>
    </p:spTree>
    <p:extLst>
      <p:ext uri="{BB962C8B-B14F-4D97-AF65-F5344CB8AC3E}">
        <p14:creationId xmlns:p14="http://schemas.microsoft.com/office/powerpoint/2010/main" val="151650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dia zonder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236DE-EC8B-4346-9F07-649E518BE070}"/>
              </a:ext>
            </a:extLst>
          </p:cNvPr>
          <p:cNvSpPr>
            <a:spLocks noGrp="1"/>
          </p:cNvSpPr>
          <p:nvPr>
            <p:ph type="ctrTitle"/>
          </p:nvPr>
        </p:nvSpPr>
        <p:spPr>
          <a:xfrm>
            <a:off x="2700000" y="2484000"/>
            <a:ext cx="9000000" cy="1941371"/>
          </a:xfrm>
        </p:spPr>
        <p:txBody>
          <a:bodyPr anchor="ctr">
            <a:normAutofit/>
          </a:bodyPr>
          <a:lstStyle>
            <a:lvl1pPr algn="l">
              <a:lnSpc>
                <a:spcPct val="100000"/>
              </a:lnSpc>
              <a:defRPr sz="3600">
                <a:solidFill>
                  <a:srgbClr val="693469"/>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3FB3F9E9-18DC-1B40-B48F-EB977784F9C6}"/>
              </a:ext>
            </a:extLst>
          </p:cNvPr>
          <p:cNvSpPr>
            <a:spLocks noGrp="1"/>
          </p:cNvSpPr>
          <p:nvPr>
            <p:ph type="subTitle" idx="1"/>
          </p:nvPr>
        </p:nvSpPr>
        <p:spPr>
          <a:xfrm>
            <a:off x="3240000" y="4539600"/>
            <a:ext cx="8460000" cy="940526"/>
          </a:xfrm>
        </p:spPr>
        <p:txBody>
          <a:bodyPr>
            <a:normAutofit/>
          </a:bodyPr>
          <a:lstStyle>
            <a:lvl1pPr marL="0" indent="0" algn="l">
              <a:lnSpc>
                <a:spcPct val="100000"/>
              </a:lnSpc>
              <a:buNone/>
              <a:defRPr sz="1800" b="0" i="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Tree>
    <p:extLst>
      <p:ext uri="{BB962C8B-B14F-4D97-AF65-F5344CB8AC3E}">
        <p14:creationId xmlns:p14="http://schemas.microsoft.com/office/powerpoint/2010/main" val="417428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dia zonder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236DE-EC8B-4346-9F07-649E518BE070}"/>
              </a:ext>
            </a:extLst>
          </p:cNvPr>
          <p:cNvSpPr>
            <a:spLocks noGrp="1"/>
          </p:cNvSpPr>
          <p:nvPr>
            <p:ph type="ctrTitle"/>
          </p:nvPr>
        </p:nvSpPr>
        <p:spPr>
          <a:xfrm>
            <a:off x="2700000" y="2484000"/>
            <a:ext cx="9000000" cy="1941371"/>
          </a:xfrm>
        </p:spPr>
        <p:txBody>
          <a:bodyPr anchor="ctr">
            <a:normAutofit/>
          </a:bodyPr>
          <a:lstStyle>
            <a:lvl1pPr algn="l">
              <a:lnSpc>
                <a:spcPct val="100000"/>
              </a:lnSpc>
              <a:defRPr sz="3600">
                <a:solidFill>
                  <a:srgbClr val="693469"/>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3FB3F9E9-18DC-1B40-B48F-EB977784F9C6}"/>
              </a:ext>
            </a:extLst>
          </p:cNvPr>
          <p:cNvSpPr>
            <a:spLocks noGrp="1"/>
          </p:cNvSpPr>
          <p:nvPr>
            <p:ph type="subTitle" idx="1"/>
          </p:nvPr>
        </p:nvSpPr>
        <p:spPr>
          <a:xfrm>
            <a:off x="3240000" y="4539600"/>
            <a:ext cx="8460000" cy="940526"/>
          </a:xfrm>
        </p:spPr>
        <p:txBody>
          <a:bodyPr>
            <a:normAutofit/>
          </a:bodyPr>
          <a:lstStyle>
            <a:lvl1pPr marL="0" indent="0" algn="l">
              <a:lnSpc>
                <a:spcPct val="100000"/>
              </a:lnSpc>
              <a:buNone/>
              <a:defRPr sz="1800" b="0" i="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Tree>
    <p:extLst>
      <p:ext uri="{BB962C8B-B14F-4D97-AF65-F5344CB8AC3E}">
        <p14:creationId xmlns:p14="http://schemas.microsoft.com/office/powerpoint/2010/main" val="2741410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236DE-EC8B-4346-9F07-649E518BE070}"/>
              </a:ext>
            </a:extLst>
          </p:cNvPr>
          <p:cNvSpPr>
            <a:spLocks noGrp="1"/>
          </p:cNvSpPr>
          <p:nvPr>
            <p:ph type="ctrTitle"/>
          </p:nvPr>
        </p:nvSpPr>
        <p:spPr>
          <a:xfrm>
            <a:off x="2700000" y="2484000"/>
            <a:ext cx="9000000" cy="1941371"/>
          </a:xfrm>
        </p:spPr>
        <p:txBody>
          <a:bodyPr anchor="ctr">
            <a:normAutofit/>
          </a:bodyPr>
          <a:lstStyle>
            <a:lvl1pPr algn="l">
              <a:lnSpc>
                <a:spcPct val="100000"/>
              </a:lnSpc>
              <a:defRPr sz="3600">
                <a:solidFill>
                  <a:srgbClr val="693469"/>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3FB3F9E9-18DC-1B40-B48F-EB977784F9C6}"/>
              </a:ext>
            </a:extLst>
          </p:cNvPr>
          <p:cNvSpPr>
            <a:spLocks noGrp="1"/>
          </p:cNvSpPr>
          <p:nvPr>
            <p:ph type="subTitle" idx="1"/>
          </p:nvPr>
        </p:nvSpPr>
        <p:spPr>
          <a:xfrm>
            <a:off x="3240000" y="4539600"/>
            <a:ext cx="8460000" cy="940526"/>
          </a:xfrm>
        </p:spPr>
        <p:txBody>
          <a:bodyPr>
            <a:normAutofit/>
          </a:bodyPr>
          <a:lstStyle>
            <a:lvl1pPr marL="0" indent="0" algn="l">
              <a:lnSpc>
                <a:spcPct val="100000"/>
              </a:lnSpc>
              <a:buNone/>
              <a:defRPr sz="1800" b="0" i="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afbeelding 5">
            <a:extLst>
              <a:ext uri="{FF2B5EF4-FFF2-40B4-BE49-F238E27FC236}">
                <a16:creationId xmlns:a16="http://schemas.microsoft.com/office/drawing/2014/main" id="{79ED6C7C-0AE2-3744-AE56-723C24B2AEDB}"/>
              </a:ext>
            </a:extLst>
          </p:cNvPr>
          <p:cNvSpPr>
            <a:spLocks noGrp="1"/>
          </p:cNvSpPr>
          <p:nvPr>
            <p:ph type="pic" sz="quarter" idx="13"/>
          </p:nvPr>
        </p:nvSpPr>
        <p:spPr>
          <a:xfrm>
            <a:off x="-461746" y="2032714"/>
            <a:ext cx="3060000" cy="3060000"/>
          </a:xfrm>
          <a:prstGeom prst="ellipse">
            <a:avLst/>
          </a:prstGeom>
          <a:solidFill>
            <a:schemeClr val="bg1"/>
          </a:solidFill>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1438178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4DE5F-CD72-1341-939C-155F85D9D110}"/>
              </a:ext>
            </a:extLst>
          </p:cNvPr>
          <p:cNvSpPr>
            <a:spLocks noGrp="1"/>
          </p:cNvSpPr>
          <p:nvPr>
            <p:ph type="title"/>
          </p:nvPr>
        </p:nvSpPr>
        <p:spPr>
          <a:xfrm>
            <a:off x="838200" y="464400"/>
            <a:ext cx="9847728" cy="1325563"/>
          </a:xfrm>
        </p:spPr>
        <p:txBody>
          <a:bodyPr/>
          <a:lstStyle>
            <a:lvl1pPr>
              <a:lnSpc>
                <a:spcPct val="100000"/>
              </a:lnSpc>
              <a:defRPr/>
            </a:lvl1pPr>
          </a:lstStyle>
          <a:p>
            <a:r>
              <a:rPr lang="nl-NL"/>
              <a:t>Klik om de stijl te bewerken</a:t>
            </a:r>
            <a:endParaRPr lang="nl-NL" dirty="0"/>
          </a:p>
        </p:txBody>
      </p:sp>
      <p:sp>
        <p:nvSpPr>
          <p:cNvPr id="3" name="Tijdelijke aanduiding voor inhoud 2">
            <a:extLst>
              <a:ext uri="{FF2B5EF4-FFF2-40B4-BE49-F238E27FC236}">
                <a16:creationId xmlns:a16="http://schemas.microsoft.com/office/drawing/2014/main" id="{D35DC3AA-21E1-3140-98CB-9B2D9E6C0E4A}"/>
              </a:ext>
            </a:extLst>
          </p:cNvPr>
          <p:cNvSpPr>
            <a:spLocks noGrp="1"/>
          </p:cNvSpPr>
          <p:nvPr>
            <p:ph idx="1"/>
          </p:nvPr>
        </p:nvSpPr>
        <p:spPr>
          <a:xfrm>
            <a:off x="838200" y="1922400"/>
            <a:ext cx="9847728" cy="4317719"/>
          </a:xfrm>
        </p:spPr>
        <p:txBody>
          <a:bodyPr/>
          <a:lstStyle>
            <a:lvl1pPr>
              <a:lnSpc>
                <a:spcPct val="100000"/>
              </a:lnSpc>
              <a:defRPr sz="2000"/>
            </a:lvl1pPr>
            <a:lvl2pPr marL="685800" indent="-228600">
              <a:lnSpc>
                <a:spcPct val="100000"/>
              </a:lnSpc>
              <a:buFont typeface="Systeemlettertype regulier"/>
              <a:buChar char="-"/>
              <a:defRPr sz="1800"/>
            </a:lvl2pPr>
            <a:lvl3pPr marL="1143000" indent="-228600">
              <a:lnSpc>
                <a:spcPct val="100000"/>
              </a:lnSpc>
              <a:buFont typeface="Systeemlettertype regulier"/>
              <a:buChar char="-"/>
              <a:defRPr sz="1800"/>
            </a:lvl3pPr>
            <a:lvl4pPr marL="1600200" indent="-228600">
              <a:lnSpc>
                <a:spcPct val="100000"/>
              </a:lnSpc>
              <a:buFont typeface="Systeemlettertype regulier"/>
              <a:buChar char="-"/>
              <a:defRPr sz="1500"/>
            </a:lvl4pPr>
            <a:lvl5pPr marL="2057400" indent="-228600">
              <a:lnSpc>
                <a:spcPct val="100000"/>
              </a:lnSpc>
              <a:buFont typeface="Systeemlettertype regulier"/>
              <a:buChar char="-"/>
              <a:defRPr sz="1500"/>
            </a:lvl5pPr>
          </a:lstStyle>
          <a:p>
            <a:pPr lvl="0"/>
            <a:r>
              <a:rPr lang="nl-NL"/>
              <a:t>Klik om de modelstijlen te bewerken</a:t>
            </a:r>
          </a:p>
        </p:txBody>
      </p:sp>
      <p:sp>
        <p:nvSpPr>
          <p:cNvPr id="7" name="Tijdelijke aanduiding voor datum 3">
            <a:extLst>
              <a:ext uri="{FF2B5EF4-FFF2-40B4-BE49-F238E27FC236}">
                <a16:creationId xmlns:a16="http://schemas.microsoft.com/office/drawing/2014/main" id="{026274D8-524D-034C-ABE3-921B1CE007EC}"/>
              </a:ext>
            </a:extLst>
          </p:cNvPr>
          <p:cNvSpPr>
            <a:spLocks noGrp="1"/>
          </p:cNvSpPr>
          <p:nvPr>
            <p:ph type="dt" sz="half" idx="2"/>
          </p:nvPr>
        </p:nvSpPr>
        <p:spPr>
          <a:xfrm>
            <a:off x="9159528" y="6356350"/>
            <a:ext cx="15264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C949A7F8-2E91-4BB3-AC62-246CB072032F}" type="datetimeFigureOut">
              <a:rPr lang="nl-NL" smtClean="0"/>
              <a:t>12-11-2025</a:t>
            </a:fld>
            <a:endParaRPr lang="nl-NL"/>
          </a:p>
        </p:txBody>
      </p:sp>
      <p:sp>
        <p:nvSpPr>
          <p:cNvPr id="8" name="Tijdelijke aanduiding voor dianummer 5">
            <a:extLst>
              <a:ext uri="{FF2B5EF4-FFF2-40B4-BE49-F238E27FC236}">
                <a16:creationId xmlns:a16="http://schemas.microsoft.com/office/drawing/2014/main" id="{E844B728-7716-BD4E-A567-3673B8BB171F}"/>
              </a:ext>
            </a:extLst>
          </p:cNvPr>
          <p:cNvSpPr>
            <a:spLocks noGrp="1"/>
          </p:cNvSpPr>
          <p:nvPr>
            <p:ph type="sldNum" sz="quarter" idx="4"/>
          </p:nvPr>
        </p:nvSpPr>
        <p:spPr>
          <a:xfrm>
            <a:off x="11237591" y="6356350"/>
            <a:ext cx="667871"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5A15F5E-D184-47F2-82A7-271FE74AE562}" type="slidenum">
              <a:rPr lang="nl-NL" smtClean="0"/>
              <a:t>‹nr.›</a:t>
            </a:fld>
            <a:endParaRPr lang="nl-NL"/>
          </a:p>
        </p:txBody>
      </p:sp>
      <p:sp>
        <p:nvSpPr>
          <p:cNvPr id="9" name="Tijdelijke aanduiding voor voettekst 4">
            <a:extLst>
              <a:ext uri="{FF2B5EF4-FFF2-40B4-BE49-F238E27FC236}">
                <a16:creationId xmlns:a16="http://schemas.microsoft.com/office/drawing/2014/main" id="{CEDCE04E-EC57-CA40-BB1F-C4DFC5FB1AF4}"/>
              </a:ext>
            </a:extLst>
          </p:cNvPr>
          <p:cNvSpPr>
            <a:spLocks noGrp="1"/>
          </p:cNvSpPr>
          <p:nvPr>
            <p:ph type="ftr" sz="quarter" idx="3"/>
          </p:nvPr>
        </p:nvSpPr>
        <p:spPr>
          <a:xfrm>
            <a:off x="838201" y="6356350"/>
            <a:ext cx="7380000" cy="365125"/>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nl-NL"/>
          </a:p>
        </p:txBody>
      </p:sp>
    </p:spTree>
    <p:extLst>
      <p:ext uri="{BB962C8B-B14F-4D97-AF65-F5344CB8AC3E}">
        <p14:creationId xmlns:p14="http://schemas.microsoft.com/office/powerpoint/2010/main" val="1204196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el en objec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4DE5F-CD72-1341-939C-155F85D9D110}"/>
              </a:ext>
            </a:extLst>
          </p:cNvPr>
          <p:cNvSpPr>
            <a:spLocks noGrp="1"/>
          </p:cNvSpPr>
          <p:nvPr>
            <p:ph type="title"/>
          </p:nvPr>
        </p:nvSpPr>
        <p:spPr>
          <a:xfrm>
            <a:off x="838200" y="464400"/>
            <a:ext cx="9847728" cy="1325563"/>
          </a:xfrm>
        </p:spPr>
        <p:txBody>
          <a:bodyPr/>
          <a:lstStyle>
            <a:lvl1pPr>
              <a:lnSpc>
                <a:spcPct val="100000"/>
              </a:lnSpc>
              <a:defRPr/>
            </a:lvl1pPr>
          </a:lstStyle>
          <a:p>
            <a:r>
              <a:rPr lang="nl-NL"/>
              <a:t>Klik om de stijl te bewerken</a:t>
            </a:r>
            <a:endParaRPr lang="nl-NL" dirty="0"/>
          </a:p>
        </p:txBody>
      </p:sp>
      <p:sp>
        <p:nvSpPr>
          <p:cNvPr id="3" name="Tijdelijke aanduiding voor inhoud 2">
            <a:extLst>
              <a:ext uri="{FF2B5EF4-FFF2-40B4-BE49-F238E27FC236}">
                <a16:creationId xmlns:a16="http://schemas.microsoft.com/office/drawing/2014/main" id="{D35DC3AA-21E1-3140-98CB-9B2D9E6C0E4A}"/>
              </a:ext>
            </a:extLst>
          </p:cNvPr>
          <p:cNvSpPr>
            <a:spLocks noGrp="1"/>
          </p:cNvSpPr>
          <p:nvPr>
            <p:ph idx="1"/>
          </p:nvPr>
        </p:nvSpPr>
        <p:spPr>
          <a:xfrm>
            <a:off x="838200" y="1922400"/>
            <a:ext cx="9847728" cy="4317719"/>
          </a:xfrm>
        </p:spPr>
        <p:txBody>
          <a:bodyPr/>
          <a:lstStyle>
            <a:lvl1pPr>
              <a:lnSpc>
                <a:spcPct val="100000"/>
              </a:lnSpc>
              <a:defRPr sz="2000"/>
            </a:lvl1pPr>
            <a:lvl2pPr marL="685800" indent="-228600">
              <a:lnSpc>
                <a:spcPct val="100000"/>
              </a:lnSpc>
              <a:buFont typeface="Systeemlettertype regulier"/>
              <a:buChar char="-"/>
              <a:defRPr sz="1800"/>
            </a:lvl2pPr>
            <a:lvl3pPr marL="1143000" indent="-228600">
              <a:lnSpc>
                <a:spcPct val="100000"/>
              </a:lnSpc>
              <a:buFont typeface="Systeemlettertype regulier"/>
              <a:buChar char="-"/>
              <a:defRPr sz="1800"/>
            </a:lvl3pPr>
            <a:lvl4pPr marL="1600200" indent="-228600">
              <a:lnSpc>
                <a:spcPct val="100000"/>
              </a:lnSpc>
              <a:buFont typeface="Systeemlettertype regulier"/>
              <a:buChar char="-"/>
              <a:defRPr sz="1500"/>
            </a:lvl4pPr>
            <a:lvl5pPr marL="2057400" indent="-228600">
              <a:lnSpc>
                <a:spcPct val="100000"/>
              </a:lnSpc>
              <a:buFont typeface="Systeemlettertype regulier"/>
              <a:buChar char="-"/>
              <a:defRPr sz="1500"/>
            </a:lvl5pPr>
          </a:lstStyle>
          <a:p>
            <a:pPr lvl="0"/>
            <a:r>
              <a:rPr lang="nl-NL"/>
              <a:t>Klik om de modelstijlen te bewerken</a:t>
            </a:r>
          </a:p>
        </p:txBody>
      </p:sp>
      <p:sp>
        <p:nvSpPr>
          <p:cNvPr id="7" name="Tijdelijke aanduiding voor datum 3">
            <a:extLst>
              <a:ext uri="{FF2B5EF4-FFF2-40B4-BE49-F238E27FC236}">
                <a16:creationId xmlns:a16="http://schemas.microsoft.com/office/drawing/2014/main" id="{026274D8-524D-034C-ABE3-921B1CE007EC}"/>
              </a:ext>
            </a:extLst>
          </p:cNvPr>
          <p:cNvSpPr>
            <a:spLocks noGrp="1"/>
          </p:cNvSpPr>
          <p:nvPr>
            <p:ph type="dt" sz="half" idx="2"/>
          </p:nvPr>
        </p:nvSpPr>
        <p:spPr>
          <a:xfrm>
            <a:off x="9159528" y="6356350"/>
            <a:ext cx="15264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C949A7F8-2E91-4BB3-AC62-246CB072032F}" type="datetimeFigureOut">
              <a:rPr lang="nl-NL" smtClean="0"/>
              <a:t>12-11-2025</a:t>
            </a:fld>
            <a:endParaRPr lang="nl-NL"/>
          </a:p>
        </p:txBody>
      </p:sp>
      <p:sp>
        <p:nvSpPr>
          <p:cNvPr id="8" name="Tijdelijke aanduiding voor dianummer 5">
            <a:extLst>
              <a:ext uri="{FF2B5EF4-FFF2-40B4-BE49-F238E27FC236}">
                <a16:creationId xmlns:a16="http://schemas.microsoft.com/office/drawing/2014/main" id="{E844B728-7716-BD4E-A567-3673B8BB171F}"/>
              </a:ext>
            </a:extLst>
          </p:cNvPr>
          <p:cNvSpPr>
            <a:spLocks noGrp="1"/>
          </p:cNvSpPr>
          <p:nvPr>
            <p:ph type="sldNum" sz="quarter" idx="4"/>
          </p:nvPr>
        </p:nvSpPr>
        <p:spPr>
          <a:xfrm>
            <a:off x="11237591" y="6356350"/>
            <a:ext cx="667871"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5A15F5E-D184-47F2-82A7-271FE74AE562}" type="slidenum">
              <a:rPr lang="nl-NL" smtClean="0"/>
              <a:t>‹nr.›</a:t>
            </a:fld>
            <a:endParaRPr lang="nl-NL"/>
          </a:p>
        </p:txBody>
      </p:sp>
      <p:sp>
        <p:nvSpPr>
          <p:cNvPr id="9" name="Tijdelijke aanduiding voor voettekst 4">
            <a:extLst>
              <a:ext uri="{FF2B5EF4-FFF2-40B4-BE49-F238E27FC236}">
                <a16:creationId xmlns:a16="http://schemas.microsoft.com/office/drawing/2014/main" id="{CEDCE04E-EC57-CA40-BB1F-C4DFC5FB1AF4}"/>
              </a:ext>
            </a:extLst>
          </p:cNvPr>
          <p:cNvSpPr>
            <a:spLocks noGrp="1"/>
          </p:cNvSpPr>
          <p:nvPr>
            <p:ph type="ftr" sz="quarter" idx="3"/>
          </p:nvPr>
        </p:nvSpPr>
        <p:spPr>
          <a:xfrm>
            <a:off x="838201" y="6356350"/>
            <a:ext cx="7380000" cy="365125"/>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nl-NL"/>
          </a:p>
        </p:txBody>
      </p:sp>
    </p:spTree>
    <p:extLst>
      <p:ext uri="{BB962C8B-B14F-4D97-AF65-F5344CB8AC3E}">
        <p14:creationId xmlns:p14="http://schemas.microsoft.com/office/powerpoint/2010/main" val="3899649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9162A-C962-5247-85C4-C835422D4BA5}"/>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01B61FC0-C3D3-624A-87D1-FB054FBCE887}"/>
              </a:ext>
            </a:extLst>
          </p:cNvPr>
          <p:cNvSpPr>
            <a:spLocks noGrp="1"/>
          </p:cNvSpPr>
          <p:nvPr>
            <p:ph type="body" idx="1"/>
          </p:nvPr>
        </p:nvSpPr>
        <p:spPr>
          <a:xfrm>
            <a:off x="831850" y="4914900"/>
            <a:ext cx="10515600" cy="11747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AC31072C-227D-4648-B71E-19FDA4354E83}"/>
              </a:ext>
            </a:extLst>
          </p:cNvPr>
          <p:cNvSpPr>
            <a:spLocks noGrp="1"/>
          </p:cNvSpPr>
          <p:nvPr>
            <p:ph type="dt" sz="half" idx="10"/>
          </p:nvPr>
        </p:nvSpPr>
        <p:spPr/>
        <p:txBody>
          <a:bodyPr/>
          <a:lstStyle/>
          <a:p>
            <a:fld id="{C949A7F8-2E91-4BB3-AC62-246CB072032F}" type="datetimeFigureOut">
              <a:rPr lang="nl-NL" smtClean="0"/>
              <a:t>12-11-2025</a:t>
            </a:fld>
            <a:endParaRPr lang="nl-NL"/>
          </a:p>
        </p:txBody>
      </p:sp>
      <p:sp>
        <p:nvSpPr>
          <p:cNvPr id="5" name="Tijdelijke aanduiding voor voettekst 4">
            <a:extLst>
              <a:ext uri="{FF2B5EF4-FFF2-40B4-BE49-F238E27FC236}">
                <a16:creationId xmlns:a16="http://schemas.microsoft.com/office/drawing/2014/main" id="{4220083E-242E-9B43-AA92-594346FFF57E}"/>
              </a:ext>
            </a:extLst>
          </p:cNvPr>
          <p:cNvSpPr>
            <a:spLocks noGrp="1"/>
          </p:cNvSpPr>
          <p:nvPr>
            <p:ph type="ftr" sz="quarter" idx="11"/>
          </p:nvPr>
        </p:nvSpPr>
        <p:spPr/>
        <p:txBody>
          <a:bodyPr/>
          <a:lstStyle>
            <a:lvl1pPr algn="l">
              <a:defRPr/>
            </a:lvl1pPr>
          </a:lstStyle>
          <a:p>
            <a:endParaRPr lang="nl-NL"/>
          </a:p>
        </p:txBody>
      </p:sp>
      <p:sp>
        <p:nvSpPr>
          <p:cNvPr id="6" name="Tijdelijke aanduiding voor dianummer 5">
            <a:extLst>
              <a:ext uri="{FF2B5EF4-FFF2-40B4-BE49-F238E27FC236}">
                <a16:creationId xmlns:a16="http://schemas.microsoft.com/office/drawing/2014/main" id="{A14E69AA-91F5-E249-AE15-B879C7EC4E66}"/>
              </a:ext>
            </a:extLst>
          </p:cNvPr>
          <p:cNvSpPr>
            <a:spLocks noGrp="1"/>
          </p:cNvSpPr>
          <p:nvPr>
            <p:ph type="sldNum" sz="quarter" idx="12"/>
          </p:nvPr>
        </p:nvSpPr>
        <p:spPr/>
        <p:txBody>
          <a:bodyPr/>
          <a:lstStyle/>
          <a:p>
            <a:fld id="{75A15F5E-D184-47F2-82A7-271FE74AE562}" type="slidenum">
              <a:rPr lang="nl-NL" smtClean="0"/>
              <a:t>‹nr.›</a:t>
            </a:fld>
            <a:endParaRPr lang="nl-NL"/>
          </a:p>
        </p:txBody>
      </p:sp>
    </p:spTree>
    <p:extLst>
      <p:ext uri="{BB962C8B-B14F-4D97-AF65-F5344CB8AC3E}">
        <p14:creationId xmlns:p14="http://schemas.microsoft.com/office/powerpoint/2010/main" val="466329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6A2BD-4579-AB46-90D6-A1A39D0AF19B}"/>
              </a:ext>
            </a:extLst>
          </p:cNvPr>
          <p:cNvSpPr>
            <a:spLocks noGrp="1"/>
          </p:cNvSpPr>
          <p:nvPr>
            <p:ph type="title"/>
          </p:nvPr>
        </p:nvSpPr>
        <p:spPr/>
        <p:txBody>
          <a:bodyPr/>
          <a:lstStyle/>
          <a:p>
            <a:r>
              <a:rPr lang="nl-NL"/>
              <a:t>Klik om de stijl te bewerken</a:t>
            </a:r>
            <a:endParaRPr lang="nl-NL" dirty="0"/>
          </a:p>
        </p:txBody>
      </p:sp>
      <p:sp>
        <p:nvSpPr>
          <p:cNvPr id="3" name="Tijdelijke aanduiding voor inhoud 2">
            <a:extLst>
              <a:ext uri="{FF2B5EF4-FFF2-40B4-BE49-F238E27FC236}">
                <a16:creationId xmlns:a16="http://schemas.microsoft.com/office/drawing/2014/main" id="{5DF8767C-F015-4A41-9ECB-85AA3E0623ED}"/>
              </a:ext>
            </a:extLst>
          </p:cNvPr>
          <p:cNvSpPr>
            <a:spLocks noGrp="1"/>
          </p:cNvSpPr>
          <p:nvPr>
            <p:ph sz="half" idx="1"/>
          </p:nvPr>
        </p:nvSpPr>
        <p:spPr>
          <a:xfrm>
            <a:off x="838200" y="1922400"/>
            <a:ext cx="5181600" cy="4351338"/>
          </a:xfrm>
        </p:spPr>
        <p:txBody>
          <a:bodyPr/>
          <a:lstStyle>
            <a:lvl1pPr>
              <a:defRPr/>
            </a:lvl1pPr>
            <a:lvl2pPr>
              <a:defRPr/>
            </a:lvl2pPr>
            <a:lvl3pPr>
              <a:defRPr/>
            </a:lvl3pPr>
            <a:lvl4pPr>
              <a:defRPr/>
            </a:lvl4pPr>
            <a:lvl5pPr>
              <a:defRPr/>
            </a:lvl5pPr>
          </a:lstStyle>
          <a:p>
            <a:pPr lvl="0"/>
            <a:r>
              <a:rPr lang="nl-NL"/>
              <a:t>Klik om de modelstijlen te bewerken</a:t>
            </a:r>
          </a:p>
        </p:txBody>
      </p:sp>
      <p:sp>
        <p:nvSpPr>
          <p:cNvPr id="4" name="Tijdelijke aanduiding voor inhoud 3">
            <a:extLst>
              <a:ext uri="{FF2B5EF4-FFF2-40B4-BE49-F238E27FC236}">
                <a16:creationId xmlns:a16="http://schemas.microsoft.com/office/drawing/2014/main" id="{4B3FE60F-940C-8E4E-AB9F-E94717F37497}"/>
              </a:ext>
            </a:extLst>
          </p:cNvPr>
          <p:cNvSpPr>
            <a:spLocks noGrp="1"/>
          </p:cNvSpPr>
          <p:nvPr>
            <p:ph sz="half" idx="2"/>
          </p:nvPr>
        </p:nvSpPr>
        <p:spPr>
          <a:xfrm>
            <a:off x="6172200" y="1922400"/>
            <a:ext cx="5181600" cy="4351338"/>
          </a:xfrm>
        </p:spPr>
        <p:txBody>
          <a:bodyPr/>
          <a:lstStyle>
            <a:lvl1pPr>
              <a:defRPr/>
            </a:lvl1pPr>
            <a:lvl2pPr>
              <a:defRPr/>
            </a:lvl2pPr>
            <a:lvl3pPr>
              <a:defRPr/>
            </a:lvl3pPr>
            <a:lvl4pPr>
              <a:defRPr/>
            </a:lvl4pPr>
            <a:lvl5pPr>
              <a:defRPr/>
            </a:lvl5pPr>
          </a:lstStyle>
          <a:p>
            <a:pPr lvl="0"/>
            <a:r>
              <a:rPr lang="nl-NL"/>
              <a:t>Klik om de modelstijlen te bewerken</a:t>
            </a:r>
          </a:p>
        </p:txBody>
      </p:sp>
      <p:sp>
        <p:nvSpPr>
          <p:cNvPr id="5" name="Tijdelijke aanduiding voor datum 4">
            <a:extLst>
              <a:ext uri="{FF2B5EF4-FFF2-40B4-BE49-F238E27FC236}">
                <a16:creationId xmlns:a16="http://schemas.microsoft.com/office/drawing/2014/main" id="{4BB708B0-E741-8045-92A8-795595E83C3E}"/>
              </a:ext>
            </a:extLst>
          </p:cNvPr>
          <p:cNvSpPr>
            <a:spLocks noGrp="1"/>
          </p:cNvSpPr>
          <p:nvPr>
            <p:ph type="dt" sz="half" idx="10"/>
          </p:nvPr>
        </p:nvSpPr>
        <p:spPr/>
        <p:txBody>
          <a:bodyPr/>
          <a:lstStyle/>
          <a:p>
            <a:fld id="{C949A7F8-2E91-4BB3-AC62-246CB072032F}" type="datetimeFigureOut">
              <a:rPr lang="nl-NL" smtClean="0"/>
              <a:t>12-11-2025</a:t>
            </a:fld>
            <a:endParaRPr lang="nl-NL"/>
          </a:p>
        </p:txBody>
      </p:sp>
      <p:sp>
        <p:nvSpPr>
          <p:cNvPr id="6" name="Tijdelijke aanduiding voor voettekst 5">
            <a:extLst>
              <a:ext uri="{FF2B5EF4-FFF2-40B4-BE49-F238E27FC236}">
                <a16:creationId xmlns:a16="http://schemas.microsoft.com/office/drawing/2014/main" id="{053D54B7-2CED-A640-AE5D-B4F1DAA02684}"/>
              </a:ext>
            </a:extLst>
          </p:cNvPr>
          <p:cNvSpPr>
            <a:spLocks noGrp="1"/>
          </p:cNvSpPr>
          <p:nvPr>
            <p:ph type="ftr" sz="quarter" idx="11"/>
          </p:nvPr>
        </p:nvSpPr>
        <p:spPr/>
        <p:txBody>
          <a:bodyPr/>
          <a:lstStyle>
            <a:lvl1pPr algn="l">
              <a:defRPr/>
            </a:lvl1pPr>
          </a:lstStyle>
          <a:p>
            <a:endParaRPr lang="nl-NL"/>
          </a:p>
        </p:txBody>
      </p:sp>
      <p:sp>
        <p:nvSpPr>
          <p:cNvPr id="7" name="Tijdelijke aanduiding voor dianummer 6">
            <a:extLst>
              <a:ext uri="{FF2B5EF4-FFF2-40B4-BE49-F238E27FC236}">
                <a16:creationId xmlns:a16="http://schemas.microsoft.com/office/drawing/2014/main" id="{850CA6A8-412B-7E40-9A60-8A65B7C4819C}"/>
              </a:ext>
            </a:extLst>
          </p:cNvPr>
          <p:cNvSpPr>
            <a:spLocks noGrp="1"/>
          </p:cNvSpPr>
          <p:nvPr>
            <p:ph type="sldNum" sz="quarter" idx="12"/>
          </p:nvPr>
        </p:nvSpPr>
        <p:spPr/>
        <p:txBody>
          <a:bodyPr/>
          <a:lstStyle/>
          <a:p>
            <a:fld id="{75A15F5E-D184-47F2-82A7-271FE74AE562}" type="slidenum">
              <a:rPr lang="nl-NL" smtClean="0"/>
              <a:t>‹nr.›</a:t>
            </a:fld>
            <a:endParaRPr lang="nl-NL"/>
          </a:p>
        </p:txBody>
      </p:sp>
    </p:spTree>
    <p:extLst>
      <p:ext uri="{BB962C8B-B14F-4D97-AF65-F5344CB8AC3E}">
        <p14:creationId xmlns:p14="http://schemas.microsoft.com/office/powerpoint/2010/main" val="1928415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4B9E0-662C-F94C-A8DF-186166595E22}"/>
              </a:ext>
            </a:extLst>
          </p:cNvPr>
          <p:cNvSpPr>
            <a:spLocks noGrp="1"/>
          </p:cNvSpPr>
          <p:nvPr>
            <p:ph type="title"/>
          </p:nvPr>
        </p:nvSpPr>
        <p:spPr>
          <a:xfrm>
            <a:off x="839788" y="464400"/>
            <a:ext cx="10515600" cy="1325563"/>
          </a:xfrm>
        </p:spPr>
        <p:txBody>
          <a:bodyPr/>
          <a:lstStyle/>
          <a:p>
            <a:r>
              <a:rPr lang="nl-NL"/>
              <a:t>Klik om de stijl te bewerken</a:t>
            </a:r>
            <a:endParaRPr lang="nl-NL" dirty="0"/>
          </a:p>
        </p:txBody>
      </p:sp>
      <p:sp>
        <p:nvSpPr>
          <p:cNvPr id="3" name="Tijdelijke aanduiding voor tekst 2">
            <a:extLst>
              <a:ext uri="{FF2B5EF4-FFF2-40B4-BE49-F238E27FC236}">
                <a16:creationId xmlns:a16="http://schemas.microsoft.com/office/drawing/2014/main" id="{BB9D83B6-B859-184F-8AE2-7F02304F592E}"/>
              </a:ext>
            </a:extLst>
          </p:cNvPr>
          <p:cNvSpPr>
            <a:spLocks noGrp="1"/>
          </p:cNvSpPr>
          <p:nvPr>
            <p:ph type="body" idx="1"/>
          </p:nvPr>
        </p:nvSpPr>
        <p:spPr>
          <a:xfrm>
            <a:off x="839788" y="1922400"/>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a:extLst>
              <a:ext uri="{FF2B5EF4-FFF2-40B4-BE49-F238E27FC236}">
                <a16:creationId xmlns:a16="http://schemas.microsoft.com/office/drawing/2014/main" id="{60166EB5-1E3F-C546-BFCE-0D6466D58D4A}"/>
              </a:ext>
            </a:extLst>
          </p:cNvPr>
          <p:cNvSpPr>
            <a:spLocks noGrp="1"/>
          </p:cNvSpPr>
          <p:nvPr>
            <p:ph sz="half" idx="2"/>
          </p:nvPr>
        </p:nvSpPr>
        <p:spPr>
          <a:xfrm>
            <a:off x="839788" y="2746312"/>
            <a:ext cx="5157787" cy="3495675"/>
          </a:xfrm>
        </p:spPr>
        <p:txBody>
          <a:bodyPr/>
          <a:lstStyle>
            <a:lvl1pPr>
              <a:defRPr/>
            </a:lvl1pPr>
            <a:lvl2pPr>
              <a:defRPr/>
            </a:lvl2pPr>
            <a:lvl3pPr>
              <a:defRPr/>
            </a:lvl3pPr>
            <a:lvl4pPr>
              <a:defRPr/>
            </a:lvl4pPr>
            <a:lvl5pPr>
              <a:defRPr/>
            </a:lvl5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DE931154-E7EE-1A4D-86B8-BF3155E07269}"/>
              </a:ext>
            </a:extLst>
          </p:cNvPr>
          <p:cNvSpPr>
            <a:spLocks noGrp="1"/>
          </p:cNvSpPr>
          <p:nvPr>
            <p:ph type="body" sz="quarter" idx="3"/>
          </p:nvPr>
        </p:nvSpPr>
        <p:spPr>
          <a:xfrm>
            <a:off x="6172200" y="1922400"/>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a:extLst>
              <a:ext uri="{FF2B5EF4-FFF2-40B4-BE49-F238E27FC236}">
                <a16:creationId xmlns:a16="http://schemas.microsoft.com/office/drawing/2014/main" id="{B9D3BF2B-8269-754D-95DE-D9A19D90C10F}"/>
              </a:ext>
            </a:extLst>
          </p:cNvPr>
          <p:cNvSpPr>
            <a:spLocks noGrp="1"/>
          </p:cNvSpPr>
          <p:nvPr>
            <p:ph sz="quarter" idx="4"/>
          </p:nvPr>
        </p:nvSpPr>
        <p:spPr>
          <a:xfrm>
            <a:off x="6172200" y="2746312"/>
            <a:ext cx="5183188" cy="3495675"/>
          </a:xfrm>
        </p:spPr>
        <p:txBody>
          <a:bodyPr/>
          <a:lstStyle>
            <a:lvl1pPr>
              <a:defRPr/>
            </a:lvl1pPr>
            <a:lvl2pPr>
              <a:defRPr/>
            </a:lvl2pPr>
            <a:lvl3pPr>
              <a:defRPr/>
            </a:lvl3pPr>
            <a:lvl4pPr>
              <a:defRPr/>
            </a:lvl4pPr>
            <a:lvl5pPr>
              <a:defRPr/>
            </a:lvl5pPr>
          </a:lstStyle>
          <a:p>
            <a:pPr lvl="0"/>
            <a:r>
              <a:rPr lang="nl-NL"/>
              <a:t>Klik om de modelstijlen te bewerken</a:t>
            </a:r>
          </a:p>
        </p:txBody>
      </p:sp>
      <p:sp>
        <p:nvSpPr>
          <p:cNvPr id="7" name="Tijdelijke aanduiding voor datum 6">
            <a:extLst>
              <a:ext uri="{FF2B5EF4-FFF2-40B4-BE49-F238E27FC236}">
                <a16:creationId xmlns:a16="http://schemas.microsoft.com/office/drawing/2014/main" id="{38F54E40-19BE-DA4B-BB5C-E2336716E59D}"/>
              </a:ext>
            </a:extLst>
          </p:cNvPr>
          <p:cNvSpPr>
            <a:spLocks noGrp="1"/>
          </p:cNvSpPr>
          <p:nvPr>
            <p:ph type="dt" sz="half" idx="10"/>
          </p:nvPr>
        </p:nvSpPr>
        <p:spPr/>
        <p:txBody>
          <a:bodyPr/>
          <a:lstStyle/>
          <a:p>
            <a:fld id="{C949A7F8-2E91-4BB3-AC62-246CB072032F}" type="datetimeFigureOut">
              <a:rPr lang="nl-NL" smtClean="0"/>
              <a:t>12-11-2025</a:t>
            </a:fld>
            <a:endParaRPr lang="nl-NL"/>
          </a:p>
        </p:txBody>
      </p:sp>
      <p:sp>
        <p:nvSpPr>
          <p:cNvPr id="8" name="Tijdelijke aanduiding voor voettekst 7">
            <a:extLst>
              <a:ext uri="{FF2B5EF4-FFF2-40B4-BE49-F238E27FC236}">
                <a16:creationId xmlns:a16="http://schemas.microsoft.com/office/drawing/2014/main" id="{D347E61F-D775-894C-8C34-B8DBF7A826F7}"/>
              </a:ext>
            </a:extLst>
          </p:cNvPr>
          <p:cNvSpPr>
            <a:spLocks noGrp="1"/>
          </p:cNvSpPr>
          <p:nvPr>
            <p:ph type="ftr" sz="quarter" idx="11"/>
          </p:nvPr>
        </p:nvSpPr>
        <p:spPr/>
        <p:txBody>
          <a:bodyPr/>
          <a:lstStyle>
            <a:lvl1pPr algn="l">
              <a:defRPr/>
            </a:lvl1pPr>
          </a:lstStyle>
          <a:p>
            <a:endParaRPr lang="nl-NL"/>
          </a:p>
        </p:txBody>
      </p:sp>
      <p:sp>
        <p:nvSpPr>
          <p:cNvPr id="9" name="Tijdelijke aanduiding voor dianummer 8">
            <a:extLst>
              <a:ext uri="{FF2B5EF4-FFF2-40B4-BE49-F238E27FC236}">
                <a16:creationId xmlns:a16="http://schemas.microsoft.com/office/drawing/2014/main" id="{6334C6DA-2F3D-4A41-8225-16160CEF3CA2}"/>
              </a:ext>
            </a:extLst>
          </p:cNvPr>
          <p:cNvSpPr>
            <a:spLocks noGrp="1"/>
          </p:cNvSpPr>
          <p:nvPr>
            <p:ph type="sldNum" sz="quarter" idx="12"/>
          </p:nvPr>
        </p:nvSpPr>
        <p:spPr/>
        <p:txBody>
          <a:bodyPr/>
          <a:lstStyle/>
          <a:p>
            <a:fld id="{75A15F5E-D184-47F2-82A7-271FE74AE562}" type="slidenum">
              <a:rPr lang="nl-NL" smtClean="0"/>
              <a:t>‹nr.›</a:t>
            </a:fld>
            <a:endParaRPr lang="nl-NL"/>
          </a:p>
        </p:txBody>
      </p:sp>
    </p:spTree>
    <p:extLst>
      <p:ext uri="{BB962C8B-B14F-4D97-AF65-F5344CB8AC3E}">
        <p14:creationId xmlns:p14="http://schemas.microsoft.com/office/powerpoint/2010/main" val="67766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6CB94-290E-4959-804F-42521D6D755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5324AF5-D787-46B6-93F0-9EF530F06DA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D8876CB-AD85-40B7-908A-0B9BB0B94A26}"/>
              </a:ext>
            </a:extLst>
          </p:cNvPr>
          <p:cNvSpPr>
            <a:spLocks noGrp="1"/>
          </p:cNvSpPr>
          <p:nvPr>
            <p:ph type="dt" sz="half" idx="10"/>
          </p:nvPr>
        </p:nvSpPr>
        <p:spPr/>
        <p:txBody>
          <a:bodyPr/>
          <a:lstStyle/>
          <a:p>
            <a:fld id="{D7E0BC2A-6F55-49FD-B6DA-C94CE14B8FF6}" type="datetimeFigureOut">
              <a:rPr lang="nl-NL" smtClean="0"/>
              <a:t>12-11-2025</a:t>
            </a:fld>
            <a:endParaRPr lang="nl-NL"/>
          </a:p>
        </p:txBody>
      </p:sp>
      <p:sp>
        <p:nvSpPr>
          <p:cNvPr id="5" name="Tijdelijke aanduiding voor voettekst 4">
            <a:extLst>
              <a:ext uri="{FF2B5EF4-FFF2-40B4-BE49-F238E27FC236}">
                <a16:creationId xmlns:a16="http://schemas.microsoft.com/office/drawing/2014/main" id="{B7EBCA54-112D-4C56-A7F4-494EBE9C5D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0DAEABC-55B2-45E9-BED2-F496605EA66C}"/>
              </a:ext>
            </a:extLst>
          </p:cNvPr>
          <p:cNvSpPr>
            <a:spLocks noGrp="1"/>
          </p:cNvSpPr>
          <p:nvPr>
            <p:ph type="sldNum" sz="quarter" idx="12"/>
          </p:nvPr>
        </p:nvSpPr>
        <p:spPr/>
        <p:txBody>
          <a:bodyPr/>
          <a:lstStyle/>
          <a:p>
            <a:fld id="{C2B7A4BE-E7DD-4CC5-968C-167D9C40D40A}" type="slidenum">
              <a:rPr lang="nl-NL" smtClean="0"/>
              <a:t>‹nr.›</a:t>
            </a:fld>
            <a:endParaRPr lang="nl-NL"/>
          </a:p>
        </p:txBody>
      </p:sp>
    </p:spTree>
    <p:extLst>
      <p:ext uri="{BB962C8B-B14F-4D97-AF65-F5344CB8AC3E}">
        <p14:creationId xmlns:p14="http://schemas.microsoft.com/office/powerpoint/2010/main" val="907159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_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4B9E0-662C-F94C-A8DF-186166595E22}"/>
              </a:ext>
            </a:extLst>
          </p:cNvPr>
          <p:cNvSpPr>
            <a:spLocks noGrp="1"/>
          </p:cNvSpPr>
          <p:nvPr>
            <p:ph type="title"/>
          </p:nvPr>
        </p:nvSpPr>
        <p:spPr>
          <a:xfrm>
            <a:off x="839788" y="464400"/>
            <a:ext cx="10515600" cy="1325563"/>
          </a:xfrm>
        </p:spPr>
        <p:txBody>
          <a:bodyPr/>
          <a:lstStyle/>
          <a:p>
            <a:r>
              <a:rPr lang="nl-NL"/>
              <a:t>Klik om de stijl te bewerken</a:t>
            </a:r>
            <a:endParaRPr lang="nl-NL" dirty="0"/>
          </a:p>
        </p:txBody>
      </p:sp>
      <p:sp>
        <p:nvSpPr>
          <p:cNvPr id="3" name="Tijdelijke aanduiding voor tekst 2">
            <a:extLst>
              <a:ext uri="{FF2B5EF4-FFF2-40B4-BE49-F238E27FC236}">
                <a16:creationId xmlns:a16="http://schemas.microsoft.com/office/drawing/2014/main" id="{BB9D83B6-B859-184F-8AE2-7F02304F592E}"/>
              </a:ext>
            </a:extLst>
          </p:cNvPr>
          <p:cNvSpPr>
            <a:spLocks noGrp="1"/>
          </p:cNvSpPr>
          <p:nvPr>
            <p:ph type="body" idx="1"/>
          </p:nvPr>
        </p:nvSpPr>
        <p:spPr>
          <a:xfrm>
            <a:off x="839789" y="1922400"/>
            <a:ext cx="3420000"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a:extLst>
              <a:ext uri="{FF2B5EF4-FFF2-40B4-BE49-F238E27FC236}">
                <a16:creationId xmlns:a16="http://schemas.microsoft.com/office/drawing/2014/main" id="{60166EB5-1E3F-C546-BFCE-0D6466D58D4A}"/>
              </a:ext>
            </a:extLst>
          </p:cNvPr>
          <p:cNvSpPr>
            <a:spLocks noGrp="1"/>
          </p:cNvSpPr>
          <p:nvPr>
            <p:ph sz="half" idx="2"/>
          </p:nvPr>
        </p:nvSpPr>
        <p:spPr>
          <a:xfrm>
            <a:off x="839789" y="2746312"/>
            <a:ext cx="3420000" cy="3495675"/>
          </a:xfrm>
        </p:spPr>
        <p:txBody>
          <a:bodyPr/>
          <a:lstStyle>
            <a:lvl1pPr>
              <a:defRPr/>
            </a:lvl1pPr>
            <a:lvl2pPr>
              <a:defRPr/>
            </a:lvl2pPr>
            <a:lvl3pPr>
              <a:defRPr/>
            </a:lvl3pPr>
            <a:lvl4pPr>
              <a:defRPr/>
            </a:lvl4pPr>
            <a:lvl5pPr>
              <a:defRPr/>
            </a:lvl5pPr>
          </a:lstStyle>
          <a:p>
            <a:pPr lvl="0"/>
            <a:r>
              <a:rPr lang="nl-NL"/>
              <a:t>Klik om de modelstijlen te bewerken</a:t>
            </a:r>
          </a:p>
        </p:txBody>
      </p:sp>
      <p:sp>
        <p:nvSpPr>
          <p:cNvPr id="5" name="Tijdelijke aanduiding voor tekst 4">
            <a:extLst>
              <a:ext uri="{FF2B5EF4-FFF2-40B4-BE49-F238E27FC236}">
                <a16:creationId xmlns:a16="http://schemas.microsoft.com/office/drawing/2014/main" id="{DE931154-E7EE-1A4D-86B8-BF3155E07269}"/>
              </a:ext>
            </a:extLst>
          </p:cNvPr>
          <p:cNvSpPr>
            <a:spLocks noGrp="1"/>
          </p:cNvSpPr>
          <p:nvPr>
            <p:ph type="body" sz="quarter" idx="3"/>
          </p:nvPr>
        </p:nvSpPr>
        <p:spPr>
          <a:xfrm>
            <a:off x="7935388" y="1922400"/>
            <a:ext cx="3420000"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a:extLst>
              <a:ext uri="{FF2B5EF4-FFF2-40B4-BE49-F238E27FC236}">
                <a16:creationId xmlns:a16="http://schemas.microsoft.com/office/drawing/2014/main" id="{B9D3BF2B-8269-754D-95DE-D9A19D90C10F}"/>
              </a:ext>
            </a:extLst>
          </p:cNvPr>
          <p:cNvSpPr>
            <a:spLocks noGrp="1"/>
          </p:cNvSpPr>
          <p:nvPr>
            <p:ph sz="quarter" idx="4"/>
          </p:nvPr>
        </p:nvSpPr>
        <p:spPr>
          <a:xfrm>
            <a:off x="7935388" y="2746312"/>
            <a:ext cx="3420000" cy="3495675"/>
          </a:xfrm>
        </p:spPr>
        <p:txBody>
          <a:bodyPr/>
          <a:lstStyle>
            <a:lvl1pPr>
              <a:defRPr/>
            </a:lvl1pPr>
            <a:lvl2pPr>
              <a:defRPr/>
            </a:lvl2pPr>
            <a:lvl3pPr>
              <a:defRPr/>
            </a:lvl3pPr>
            <a:lvl4pPr>
              <a:defRPr/>
            </a:lvl4pPr>
            <a:lvl5pPr>
              <a:defRPr/>
            </a:lvl5pPr>
          </a:lstStyle>
          <a:p>
            <a:pPr lvl="0"/>
            <a:r>
              <a:rPr lang="nl-NL"/>
              <a:t>Klik om de modelstijlen te bewerken</a:t>
            </a:r>
          </a:p>
        </p:txBody>
      </p:sp>
      <p:sp>
        <p:nvSpPr>
          <p:cNvPr id="7" name="Tijdelijke aanduiding voor datum 6">
            <a:extLst>
              <a:ext uri="{FF2B5EF4-FFF2-40B4-BE49-F238E27FC236}">
                <a16:creationId xmlns:a16="http://schemas.microsoft.com/office/drawing/2014/main" id="{38F54E40-19BE-DA4B-BB5C-E2336716E59D}"/>
              </a:ext>
            </a:extLst>
          </p:cNvPr>
          <p:cNvSpPr>
            <a:spLocks noGrp="1"/>
          </p:cNvSpPr>
          <p:nvPr>
            <p:ph type="dt" sz="half" idx="10"/>
          </p:nvPr>
        </p:nvSpPr>
        <p:spPr/>
        <p:txBody>
          <a:bodyPr/>
          <a:lstStyle/>
          <a:p>
            <a:fld id="{C949A7F8-2E91-4BB3-AC62-246CB072032F}" type="datetimeFigureOut">
              <a:rPr lang="nl-NL" smtClean="0"/>
              <a:t>12-11-2025</a:t>
            </a:fld>
            <a:endParaRPr lang="nl-NL"/>
          </a:p>
        </p:txBody>
      </p:sp>
      <p:sp>
        <p:nvSpPr>
          <p:cNvPr id="8" name="Tijdelijke aanduiding voor voettekst 7">
            <a:extLst>
              <a:ext uri="{FF2B5EF4-FFF2-40B4-BE49-F238E27FC236}">
                <a16:creationId xmlns:a16="http://schemas.microsoft.com/office/drawing/2014/main" id="{D347E61F-D775-894C-8C34-B8DBF7A826F7}"/>
              </a:ext>
            </a:extLst>
          </p:cNvPr>
          <p:cNvSpPr>
            <a:spLocks noGrp="1"/>
          </p:cNvSpPr>
          <p:nvPr>
            <p:ph type="ftr" sz="quarter" idx="11"/>
          </p:nvPr>
        </p:nvSpPr>
        <p:spPr/>
        <p:txBody>
          <a:bodyPr/>
          <a:lstStyle>
            <a:lvl1pPr algn="l">
              <a:defRPr/>
            </a:lvl1pPr>
          </a:lstStyle>
          <a:p>
            <a:endParaRPr lang="nl-NL"/>
          </a:p>
        </p:txBody>
      </p:sp>
      <p:sp>
        <p:nvSpPr>
          <p:cNvPr id="9" name="Tijdelijke aanduiding voor dianummer 8">
            <a:extLst>
              <a:ext uri="{FF2B5EF4-FFF2-40B4-BE49-F238E27FC236}">
                <a16:creationId xmlns:a16="http://schemas.microsoft.com/office/drawing/2014/main" id="{6334C6DA-2F3D-4A41-8225-16160CEF3CA2}"/>
              </a:ext>
            </a:extLst>
          </p:cNvPr>
          <p:cNvSpPr>
            <a:spLocks noGrp="1"/>
          </p:cNvSpPr>
          <p:nvPr>
            <p:ph type="sldNum" sz="quarter" idx="12"/>
          </p:nvPr>
        </p:nvSpPr>
        <p:spPr/>
        <p:txBody>
          <a:bodyPr/>
          <a:lstStyle/>
          <a:p>
            <a:fld id="{75A15F5E-D184-47F2-82A7-271FE74AE562}" type="slidenum">
              <a:rPr lang="nl-NL" smtClean="0"/>
              <a:t>‹nr.›</a:t>
            </a:fld>
            <a:endParaRPr lang="nl-NL"/>
          </a:p>
        </p:txBody>
      </p:sp>
      <p:sp>
        <p:nvSpPr>
          <p:cNvPr id="10" name="Tijdelijke aanduiding voor tekst 4">
            <a:extLst>
              <a:ext uri="{FF2B5EF4-FFF2-40B4-BE49-F238E27FC236}">
                <a16:creationId xmlns:a16="http://schemas.microsoft.com/office/drawing/2014/main" id="{3C1B6485-680F-B746-926F-4A4967B51B29}"/>
              </a:ext>
            </a:extLst>
          </p:cNvPr>
          <p:cNvSpPr>
            <a:spLocks noGrp="1"/>
          </p:cNvSpPr>
          <p:nvPr>
            <p:ph type="body" sz="quarter" idx="13"/>
          </p:nvPr>
        </p:nvSpPr>
        <p:spPr>
          <a:xfrm>
            <a:off x="4403518" y="1922400"/>
            <a:ext cx="3420000"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1" name="Tijdelijke aanduiding voor inhoud 5">
            <a:extLst>
              <a:ext uri="{FF2B5EF4-FFF2-40B4-BE49-F238E27FC236}">
                <a16:creationId xmlns:a16="http://schemas.microsoft.com/office/drawing/2014/main" id="{A2BC5760-6180-E74F-9E35-AD43C8F830CA}"/>
              </a:ext>
            </a:extLst>
          </p:cNvPr>
          <p:cNvSpPr>
            <a:spLocks noGrp="1"/>
          </p:cNvSpPr>
          <p:nvPr>
            <p:ph sz="quarter" idx="14"/>
          </p:nvPr>
        </p:nvSpPr>
        <p:spPr>
          <a:xfrm>
            <a:off x="4403518" y="2746312"/>
            <a:ext cx="3420000" cy="3495675"/>
          </a:xfrm>
        </p:spPr>
        <p:txBody>
          <a:bodyPr/>
          <a:lstStyle>
            <a:lvl1pPr>
              <a:defRPr/>
            </a:lvl1pPr>
            <a:lvl2pPr>
              <a:defRPr/>
            </a:lvl2pPr>
            <a:lvl3pPr>
              <a:defRPr/>
            </a:lvl3pPr>
            <a:lvl4pPr>
              <a:defRPr/>
            </a:lvl4pPr>
            <a:lvl5pPr>
              <a:defRPr/>
            </a:lvl5pPr>
          </a:lstStyle>
          <a:p>
            <a:pPr lvl="0"/>
            <a:r>
              <a:rPr lang="nl-NL"/>
              <a:t>Klik om de modelstijlen te bewerken</a:t>
            </a:r>
          </a:p>
        </p:txBody>
      </p:sp>
    </p:spTree>
    <p:extLst>
      <p:ext uri="{BB962C8B-B14F-4D97-AF65-F5344CB8AC3E}">
        <p14:creationId xmlns:p14="http://schemas.microsoft.com/office/powerpoint/2010/main" val="1826423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070AA-50FF-EC45-8726-3ECECAB6E5FB}"/>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2D2AA31A-510B-974E-8429-84482C8CCEFC}"/>
              </a:ext>
            </a:extLst>
          </p:cNvPr>
          <p:cNvSpPr>
            <a:spLocks noGrp="1"/>
          </p:cNvSpPr>
          <p:nvPr>
            <p:ph type="dt" sz="half" idx="10"/>
          </p:nvPr>
        </p:nvSpPr>
        <p:spPr/>
        <p:txBody>
          <a:bodyPr/>
          <a:lstStyle/>
          <a:p>
            <a:fld id="{C949A7F8-2E91-4BB3-AC62-246CB072032F}" type="datetimeFigureOut">
              <a:rPr lang="nl-NL" smtClean="0"/>
              <a:t>12-11-2025</a:t>
            </a:fld>
            <a:endParaRPr lang="nl-NL"/>
          </a:p>
        </p:txBody>
      </p:sp>
      <p:sp>
        <p:nvSpPr>
          <p:cNvPr id="4" name="Tijdelijke aanduiding voor voettekst 3">
            <a:extLst>
              <a:ext uri="{FF2B5EF4-FFF2-40B4-BE49-F238E27FC236}">
                <a16:creationId xmlns:a16="http://schemas.microsoft.com/office/drawing/2014/main" id="{8DBF0D34-E286-4648-8D97-5DE7BB11E61C}"/>
              </a:ext>
            </a:extLst>
          </p:cNvPr>
          <p:cNvSpPr>
            <a:spLocks noGrp="1"/>
          </p:cNvSpPr>
          <p:nvPr>
            <p:ph type="ftr" sz="quarter" idx="11"/>
          </p:nvPr>
        </p:nvSpPr>
        <p:spPr/>
        <p:txBody>
          <a:bodyPr/>
          <a:lstStyle>
            <a:lvl1pPr algn="l">
              <a:defRPr/>
            </a:lvl1pPr>
          </a:lstStyle>
          <a:p>
            <a:endParaRPr lang="nl-NL"/>
          </a:p>
        </p:txBody>
      </p:sp>
      <p:sp>
        <p:nvSpPr>
          <p:cNvPr id="5" name="Tijdelijke aanduiding voor dianummer 4">
            <a:extLst>
              <a:ext uri="{FF2B5EF4-FFF2-40B4-BE49-F238E27FC236}">
                <a16:creationId xmlns:a16="http://schemas.microsoft.com/office/drawing/2014/main" id="{C85CB57F-15D3-E549-9E79-29CBAB6CB997}"/>
              </a:ext>
            </a:extLst>
          </p:cNvPr>
          <p:cNvSpPr>
            <a:spLocks noGrp="1"/>
          </p:cNvSpPr>
          <p:nvPr>
            <p:ph type="sldNum" sz="quarter" idx="12"/>
          </p:nvPr>
        </p:nvSpPr>
        <p:spPr/>
        <p:txBody>
          <a:bodyPr/>
          <a:lstStyle/>
          <a:p>
            <a:fld id="{75A15F5E-D184-47F2-82A7-271FE74AE562}" type="slidenum">
              <a:rPr lang="nl-NL" smtClean="0"/>
              <a:t>‹nr.›</a:t>
            </a:fld>
            <a:endParaRPr lang="nl-NL"/>
          </a:p>
        </p:txBody>
      </p:sp>
    </p:spTree>
    <p:extLst>
      <p:ext uri="{BB962C8B-B14F-4D97-AF65-F5344CB8AC3E}">
        <p14:creationId xmlns:p14="http://schemas.microsoft.com/office/powerpoint/2010/main" val="2505444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1043DB7-9F9A-CA4F-9295-8AC2F357E57B}"/>
              </a:ext>
            </a:extLst>
          </p:cNvPr>
          <p:cNvSpPr>
            <a:spLocks noGrp="1"/>
          </p:cNvSpPr>
          <p:nvPr>
            <p:ph type="dt" sz="half" idx="10"/>
          </p:nvPr>
        </p:nvSpPr>
        <p:spPr/>
        <p:txBody>
          <a:bodyPr/>
          <a:lstStyle/>
          <a:p>
            <a:fld id="{C949A7F8-2E91-4BB3-AC62-246CB072032F}" type="datetimeFigureOut">
              <a:rPr lang="nl-NL" smtClean="0"/>
              <a:t>12-11-2025</a:t>
            </a:fld>
            <a:endParaRPr lang="nl-NL"/>
          </a:p>
        </p:txBody>
      </p:sp>
      <p:sp>
        <p:nvSpPr>
          <p:cNvPr id="3" name="Tijdelijke aanduiding voor voettekst 2">
            <a:extLst>
              <a:ext uri="{FF2B5EF4-FFF2-40B4-BE49-F238E27FC236}">
                <a16:creationId xmlns:a16="http://schemas.microsoft.com/office/drawing/2014/main" id="{B3F2EE0D-1158-E640-AF44-ED7D934D6E85}"/>
              </a:ext>
            </a:extLst>
          </p:cNvPr>
          <p:cNvSpPr>
            <a:spLocks noGrp="1"/>
          </p:cNvSpPr>
          <p:nvPr>
            <p:ph type="ftr" sz="quarter" idx="11"/>
          </p:nvPr>
        </p:nvSpPr>
        <p:spPr/>
        <p:txBody>
          <a:bodyPr/>
          <a:lstStyle>
            <a:lvl1pPr algn="l">
              <a:defRPr/>
            </a:lvl1pPr>
          </a:lstStyle>
          <a:p>
            <a:endParaRPr lang="nl-NL"/>
          </a:p>
        </p:txBody>
      </p:sp>
      <p:sp>
        <p:nvSpPr>
          <p:cNvPr id="4" name="Tijdelijke aanduiding voor dianummer 3">
            <a:extLst>
              <a:ext uri="{FF2B5EF4-FFF2-40B4-BE49-F238E27FC236}">
                <a16:creationId xmlns:a16="http://schemas.microsoft.com/office/drawing/2014/main" id="{50A59D60-F665-7543-9AC3-C99E5D1CCB13}"/>
              </a:ext>
            </a:extLst>
          </p:cNvPr>
          <p:cNvSpPr>
            <a:spLocks noGrp="1"/>
          </p:cNvSpPr>
          <p:nvPr>
            <p:ph type="sldNum" sz="quarter" idx="12"/>
          </p:nvPr>
        </p:nvSpPr>
        <p:spPr/>
        <p:txBody>
          <a:bodyPr/>
          <a:lstStyle/>
          <a:p>
            <a:fld id="{75A15F5E-D184-47F2-82A7-271FE74AE562}" type="slidenum">
              <a:rPr lang="nl-NL" smtClean="0"/>
              <a:t>‹nr.›</a:t>
            </a:fld>
            <a:endParaRPr lang="nl-NL"/>
          </a:p>
        </p:txBody>
      </p:sp>
    </p:spTree>
    <p:extLst>
      <p:ext uri="{BB962C8B-B14F-4D97-AF65-F5344CB8AC3E}">
        <p14:creationId xmlns:p14="http://schemas.microsoft.com/office/powerpoint/2010/main" val="3915152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1E23E-1A77-3145-9D16-49378AAC9F87}"/>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NL" dirty="0"/>
          </a:p>
        </p:txBody>
      </p:sp>
      <p:sp>
        <p:nvSpPr>
          <p:cNvPr id="3" name="Tijdelijke aanduiding voor inhoud 2">
            <a:extLst>
              <a:ext uri="{FF2B5EF4-FFF2-40B4-BE49-F238E27FC236}">
                <a16:creationId xmlns:a16="http://schemas.microsoft.com/office/drawing/2014/main" id="{E4FE101D-EC81-7745-9FC1-2ADAC4D72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p:txBody>
      </p:sp>
      <p:sp>
        <p:nvSpPr>
          <p:cNvPr id="4" name="Tijdelijke aanduiding voor tekst 3">
            <a:extLst>
              <a:ext uri="{FF2B5EF4-FFF2-40B4-BE49-F238E27FC236}">
                <a16:creationId xmlns:a16="http://schemas.microsoft.com/office/drawing/2014/main" id="{108D420E-D374-AC47-96C0-5D169510B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a:extLst>
              <a:ext uri="{FF2B5EF4-FFF2-40B4-BE49-F238E27FC236}">
                <a16:creationId xmlns:a16="http://schemas.microsoft.com/office/drawing/2014/main" id="{B33BF13D-DCAF-8D4B-9771-18D3FA194C45}"/>
              </a:ext>
            </a:extLst>
          </p:cNvPr>
          <p:cNvSpPr>
            <a:spLocks noGrp="1"/>
          </p:cNvSpPr>
          <p:nvPr>
            <p:ph type="dt" sz="half" idx="10"/>
          </p:nvPr>
        </p:nvSpPr>
        <p:spPr/>
        <p:txBody>
          <a:bodyPr/>
          <a:lstStyle/>
          <a:p>
            <a:fld id="{C949A7F8-2E91-4BB3-AC62-246CB072032F}" type="datetimeFigureOut">
              <a:rPr lang="nl-NL" smtClean="0"/>
              <a:t>12-11-2025</a:t>
            </a:fld>
            <a:endParaRPr lang="nl-NL"/>
          </a:p>
        </p:txBody>
      </p:sp>
      <p:sp>
        <p:nvSpPr>
          <p:cNvPr id="6" name="Tijdelijke aanduiding voor voettekst 5">
            <a:extLst>
              <a:ext uri="{FF2B5EF4-FFF2-40B4-BE49-F238E27FC236}">
                <a16:creationId xmlns:a16="http://schemas.microsoft.com/office/drawing/2014/main" id="{792D604C-99C4-494B-AA71-CDE7FB6110E5}"/>
              </a:ext>
            </a:extLst>
          </p:cNvPr>
          <p:cNvSpPr>
            <a:spLocks noGrp="1"/>
          </p:cNvSpPr>
          <p:nvPr>
            <p:ph type="ftr" sz="quarter" idx="11"/>
          </p:nvPr>
        </p:nvSpPr>
        <p:spPr/>
        <p:txBody>
          <a:bodyPr/>
          <a:lstStyle>
            <a:lvl1pPr algn="l">
              <a:defRPr/>
            </a:lvl1pPr>
          </a:lstStyle>
          <a:p>
            <a:endParaRPr lang="nl-NL"/>
          </a:p>
        </p:txBody>
      </p:sp>
      <p:sp>
        <p:nvSpPr>
          <p:cNvPr id="7" name="Tijdelijke aanduiding voor dianummer 6">
            <a:extLst>
              <a:ext uri="{FF2B5EF4-FFF2-40B4-BE49-F238E27FC236}">
                <a16:creationId xmlns:a16="http://schemas.microsoft.com/office/drawing/2014/main" id="{55E52C25-C0A6-B148-8FBD-441E02201F0C}"/>
              </a:ext>
            </a:extLst>
          </p:cNvPr>
          <p:cNvSpPr>
            <a:spLocks noGrp="1"/>
          </p:cNvSpPr>
          <p:nvPr>
            <p:ph type="sldNum" sz="quarter" idx="12"/>
          </p:nvPr>
        </p:nvSpPr>
        <p:spPr/>
        <p:txBody>
          <a:bodyPr/>
          <a:lstStyle/>
          <a:p>
            <a:fld id="{75A15F5E-D184-47F2-82A7-271FE74AE562}" type="slidenum">
              <a:rPr lang="nl-NL" smtClean="0"/>
              <a:t>‹nr.›</a:t>
            </a:fld>
            <a:endParaRPr lang="nl-NL"/>
          </a:p>
        </p:txBody>
      </p:sp>
    </p:spTree>
    <p:extLst>
      <p:ext uri="{BB962C8B-B14F-4D97-AF65-F5344CB8AC3E}">
        <p14:creationId xmlns:p14="http://schemas.microsoft.com/office/powerpoint/2010/main" val="913217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62620-CDBB-E740-92F2-20323B3C5B29}"/>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9C37011F-DCD1-DD40-B421-5EB1AD78D9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7E5FFB9E-4AFB-0040-9D2A-292122ADA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a:extLst>
              <a:ext uri="{FF2B5EF4-FFF2-40B4-BE49-F238E27FC236}">
                <a16:creationId xmlns:a16="http://schemas.microsoft.com/office/drawing/2014/main" id="{83C625CD-6E02-DC45-BBE9-93A551C1C44B}"/>
              </a:ext>
            </a:extLst>
          </p:cNvPr>
          <p:cNvSpPr>
            <a:spLocks noGrp="1"/>
          </p:cNvSpPr>
          <p:nvPr>
            <p:ph type="dt" sz="half" idx="10"/>
          </p:nvPr>
        </p:nvSpPr>
        <p:spPr/>
        <p:txBody>
          <a:bodyPr/>
          <a:lstStyle/>
          <a:p>
            <a:fld id="{C949A7F8-2E91-4BB3-AC62-246CB072032F}" type="datetimeFigureOut">
              <a:rPr lang="nl-NL" smtClean="0"/>
              <a:t>12-11-2025</a:t>
            </a:fld>
            <a:endParaRPr lang="nl-NL"/>
          </a:p>
        </p:txBody>
      </p:sp>
      <p:sp>
        <p:nvSpPr>
          <p:cNvPr id="6" name="Tijdelijke aanduiding voor voettekst 5">
            <a:extLst>
              <a:ext uri="{FF2B5EF4-FFF2-40B4-BE49-F238E27FC236}">
                <a16:creationId xmlns:a16="http://schemas.microsoft.com/office/drawing/2014/main" id="{888A67C2-DD2F-6149-945E-C14D8C48638C}"/>
              </a:ext>
            </a:extLst>
          </p:cNvPr>
          <p:cNvSpPr>
            <a:spLocks noGrp="1"/>
          </p:cNvSpPr>
          <p:nvPr>
            <p:ph type="ftr" sz="quarter" idx="11"/>
          </p:nvPr>
        </p:nvSpPr>
        <p:spPr/>
        <p:txBody>
          <a:bodyPr/>
          <a:lstStyle>
            <a:lvl1pPr algn="l">
              <a:defRPr/>
            </a:lvl1pPr>
          </a:lstStyle>
          <a:p>
            <a:endParaRPr lang="nl-NL"/>
          </a:p>
        </p:txBody>
      </p:sp>
      <p:sp>
        <p:nvSpPr>
          <p:cNvPr id="7" name="Tijdelijke aanduiding voor dianummer 6">
            <a:extLst>
              <a:ext uri="{FF2B5EF4-FFF2-40B4-BE49-F238E27FC236}">
                <a16:creationId xmlns:a16="http://schemas.microsoft.com/office/drawing/2014/main" id="{9CB85F87-A8B7-9E48-B936-08B4EA0636A8}"/>
              </a:ext>
            </a:extLst>
          </p:cNvPr>
          <p:cNvSpPr>
            <a:spLocks noGrp="1"/>
          </p:cNvSpPr>
          <p:nvPr>
            <p:ph type="sldNum" sz="quarter" idx="12"/>
          </p:nvPr>
        </p:nvSpPr>
        <p:spPr/>
        <p:txBody>
          <a:bodyPr/>
          <a:lstStyle/>
          <a:p>
            <a:fld id="{75A15F5E-D184-47F2-82A7-271FE74AE562}" type="slidenum">
              <a:rPr lang="nl-NL" smtClean="0"/>
              <a:t>‹nr.›</a:t>
            </a:fld>
            <a:endParaRPr lang="nl-NL"/>
          </a:p>
        </p:txBody>
      </p:sp>
    </p:spTree>
    <p:extLst>
      <p:ext uri="{BB962C8B-B14F-4D97-AF65-F5344CB8AC3E}">
        <p14:creationId xmlns:p14="http://schemas.microsoft.com/office/powerpoint/2010/main" val="510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28B90-7401-BE4D-B184-5563C9E75465}"/>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51062E7A-92CF-0641-B317-DC08E6B6C5EF}"/>
              </a:ext>
            </a:extLst>
          </p:cNvPr>
          <p:cNvSpPr>
            <a:spLocks noGrp="1"/>
          </p:cNvSpPr>
          <p:nvPr>
            <p:ph type="body" orient="vert" idx="1"/>
          </p:nvPr>
        </p:nvSpPr>
        <p:spPr/>
        <p:txBody>
          <a:bodyPr vert="eaVert"/>
          <a:lstStyle/>
          <a:p>
            <a:pPr lvl="0"/>
            <a:r>
              <a:rPr lang="nl-NL"/>
              <a:t>Klik om de modelstijlen te bewerken</a:t>
            </a:r>
          </a:p>
        </p:txBody>
      </p:sp>
      <p:sp>
        <p:nvSpPr>
          <p:cNvPr id="4" name="Tijdelijke aanduiding voor datum 3">
            <a:extLst>
              <a:ext uri="{FF2B5EF4-FFF2-40B4-BE49-F238E27FC236}">
                <a16:creationId xmlns:a16="http://schemas.microsoft.com/office/drawing/2014/main" id="{51A9E171-6F16-464E-9B4A-14BEA1BE9250}"/>
              </a:ext>
            </a:extLst>
          </p:cNvPr>
          <p:cNvSpPr>
            <a:spLocks noGrp="1"/>
          </p:cNvSpPr>
          <p:nvPr>
            <p:ph type="dt" sz="half" idx="10"/>
          </p:nvPr>
        </p:nvSpPr>
        <p:spPr/>
        <p:txBody>
          <a:bodyPr/>
          <a:lstStyle/>
          <a:p>
            <a:fld id="{C949A7F8-2E91-4BB3-AC62-246CB072032F}" type="datetimeFigureOut">
              <a:rPr lang="nl-NL" smtClean="0"/>
              <a:t>12-11-2025</a:t>
            </a:fld>
            <a:endParaRPr lang="nl-NL"/>
          </a:p>
        </p:txBody>
      </p:sp>
      <p:sp>
        <p:nvSpPr>
          <p:cNvPr id="5" name="Tijdelijke aanduiding voor voettekst 4">
            <a:extLst>
              <a:ext uri="{FF2B5EF4-FFF2-40B4-BE49-F238E27FC236}">
                <a16:creationId xmlns:a16="http://schemas.microsoft.com/office/drawing/2014/main" id="{9B4841FD-8876-774F-92B7-464693590EAD}"/>
              </a:ext>
            </a:extLst>
          </p:cNvPr>
          <p:cNvSpPr>
            <a:spLocks noGrp="1"/>
          </p:cNvSpPr>
          <p:nvPr>
            <p:ph type="ftr" sz="quarter" idx="11"/>
          </p:nvPr>
        </p:nvSpPr>
        <p:spPr/>
        <p:txBody>
          <a:bodyPr/>
          <a:lstStyle>
            <a:lvl1pPr algn="l">
              <a:defRPr/>
            </a:lvl1pPr>
          </a:lstStyle>
          <a:p>
            <a:endParaRPr lang="nl-NL"/>
          </a:p>
        </p:txBody>
      </p:sp>
      <p:sp>
        <p:nvSpPr>
          <p:cNvPr id="6" name="Tijdelijke aanduiding voor dianummer 5">
            <a:extLst>
              <a:ext uri="{FF2B5EF4-FFF2-40B4-BE49-F238E27FC236}">
                <a16:creationId xmlns:a16="http://schemas.microsoft.com/office/drawing/2014/main" id="{68CEE33E-6893-3C49-8687-3570D025A5D9}"/>
              </a:ext>
            </a:extLst>
          </p:cNvPr>
          <p:cNvSpPr>
            <a:spLocks noGrp="1"/>
          </p:cNvSpPr>
          <p:nvPr>
            <p:ph type="sldNum" sz="quarter" idx="12"/>
          </p:nvPr>
        </p:nvSpPr>
        <p:spPr/>
        <p:txBody>
          <a:bodyPr/>
          <a:lstStyle/>
          <a:p>
            <a:fld id="{75A15F5E-D184-47F2-82A7-271FE74AE562}" type="slidenum">
              <a:rPr lang="nl-NL" smtClean="0"/>
              <a:t>‹nr.›</a:t>
            </a:fld>
            <a:endParaRPr lang="nl-NL"/>
          </a:p>
        </p:txBody>
      </p:sp>
    </p:spTree>
    <p:extLst>
      <p:ext uri="{BB962C8B-B14F-4D97-AF65-F5344CB8AC3E}">
        <p14:creationId xmlns:p14="http://schemas.microsoft.com/office/powerpoint/2010/main" val="3263462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3922F3C-AFB5-8B4B-944B-D023D848EE45}"/>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90CD4132-E558-874F-BAF5-7713422CF261}"/>
              </a:ext>
            </a:extLst>
          </p:cNvPr>
          <p:cNvSpPr>
            <a:spLocks noGrp="1"/>
          </p:cNvSpPr>
          <p:nvPr>
            <p:ph type="body" orient="vert" idx="1"/>
          </p:nvPr>
        </p:nvSpPr>
        <p:spPr>
          <a:xfrm>
            <a:off x="838200" y="365125"/>
            <a:ext cx="7734300" cy="5811838"/>
          </a:xfrm>
        </p:spPr>
        <p:txBody>
          <a:bodyPr vert="eaVert"/>
          <a:lstStyle/>
          <a:p>
            <a:pPr lvl="0"/>
            <a:r>
              <a:rPr lang="nl-NL"/>
              <a:t>Klik om de modelstijlen te bewerken</a:t>
            </a:r>
          </a:p>
        </p:txBody>
      </p:sp>
      <p:sp>
        <p:nvSpPr>
          <p:cNvPr id="4" name="Tijdelijke aanduiding voor datum 3">
            <a:extLst>
              <a:ext uri="{FF2B5EF4-FFF2-40B4-BE49-F238E27FC236}">
                <a16:creationId xmlns:a16="http://schemas.microsoft.com/office/drawing/2014/main" id="{96630CBE-CC8D-4848-AFC5-125C20217F1D}"/>
              </a:ext>
            </a:extLst>
          </p:cNvPr>
          <p:cNvSpPr>
            <a:spLocks noGrp="1"/>
          </p:cNvSpPr>
          <p:nvPr>
            <p:ph type="dt" sz="half" idx="10"/>
          </p:nvPr>
        </p:nvSpPr>
        <p:spPr/>
        <p:txBody>
          <a:bodyPr/>
          <a:lstStyle/>
          <a:p>
            <a:fld id="{C949A7F8-2E91-4BB3-AC62-246CB072032F}" type="datetimeFigureOut">
              <a:rPr lang="nl-NL" smtClean="0"/>
              <a:t>12-11-2025</a:t>
            </a:fld>
            <a:endParaRPr lang="nl-NL"/>
          </a:p>
        </p:txBody>
      </p:sp>
      <p:sp>
        <p:nvSpPr>
          <p:cNvPr id="5" name="Tijdelijke aanduiding voor voettekst 4">
            <a:extLst>
              <a:ext uri="{FF2B5EF4-FFF2-40B4-BE49-F238E27FC236}">
                <a16:creationId xmlns:a16="http://schemas.microsoft.com/office/drawing/2014/main" id="{CA72B3E6-8A03-164A-A5B2-06A2CE907C21}"/>
              </a:ext>
            </a:extLst>
          </p:cNvPr>
          <p:cNvSpPr>
            <a:spLocks noGrp="1"/>
          </p:cNvSpPr>
          <p:nvPr>
            <p:ph type="ftr" sz="quarter" idx="11"/>
          </p:nvPr>
        </p:nvSpPr>
        <p:spPr/>
        <p:txBody>
          <a:bodyPr/>
          <a:lstStyle>
            <a:lvl1pPr algn="l">
              <a:defRPr/>
            </a:lvl1pPr>
          </a:lstStyle>
          <a:p>
            <a:endParaRPr lang="nl-NL"/>
          </a:p>
        </p:txBody>
      </p:sp>
      <p:sp>
        <p:nvSpPr>
          <p:cNvPr id="6" name="Tijdelijke aanduiding voor dianummer 5">
            <a:extLst>
              <a:ext uri="{FF2B5EF4-FFF2-40B4-BE49-F238E27FC236}">
                <a16:creationId xmlns:a16="http://schemas.microsoft.com/office/drawing/2014/main" id="{3091B503-F584-0A48-8A58-28F76920045D}"/>
              </a:ext>
            </a:extLst>
          </p:cNvPr>
          <p:cNvSpPr>
            <a:spLocks noGrp="1"/>
          </p:cNvSpPr>
          <p:nvPr>
            <p:ph type="sldNum" sz="quarter" idx="12"/>
          </p:nvPr>
        </p:nvSpPr>
        <p:spPr/>
        <p:txBody>
          <a:bodyPr/>
          <a:lstStyle/>
          <a:p>
            <a:fld id="{75A15F5E-D184-47F2-82A7-271FE74AE562}" type="slidenum">
              <a:rPr lang="nl-NL" smtClean="0"/>
              <a:t>‹nr.›</a:t>
            </a:fld>
            <a:endParaRPr lang="nl-NL"/>
          </a:p>
        </p:txBody>
      </p:sp>
    </p:spTree>
    <p:extLst>
      <p:ext uri="{BB962C8B-B14F-4D97-AF65-F5344CB8AC3E}">
        <p14:creationId xmlns:p14="http://schemas.microsoft.com/office/powerpoint/2010/main" val="1395673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562708" y="1508400"/>
            <a:ext cx="11068061" cy="4590000"/>
          </a:xfrm>
        </p:spPr>
        <p:txBody>
          <a:bodyPr>
            <a:noAutofit/>
          </a:bodyPr>
          <a:lstStyle>
            <a:lvl1pPr>
              <a:defRPr>
                <a:latin typeface="+mn-lt"/>
                <a:sym typeface="+mn-lt"/>
              </a:defRPr>
            </a:lvl1pPr>
            <a:lvl2pPr>
              <a:defRPr>
                <a:latin typeface="+mn-lt"/>
                <a:sym typeface="+mn-lt"/>
              </a:defRPr>
            </a:lvl2pPr>
            <a:lvl3pPr>
              <a:defRPr>
                <a:latin typeface="+mn-lt"/>
                <a:sym typeface="+mn-lt"/>
              </a:defRPr>
            </a:lvl3pPr>
            <a:lvl4pPr>
              <a:defRPr>
                <a:latin typeface="+mn-lt"/>
                <a:sym typeface="+mn-lt"/>
              </a:defRPr>
            </a:lvl4pPr>
            <a:lvl5pPr>
              <a:defRPr>
                <a:latin typeface="+mn-lt"/>
                <a:sym typeface="+mn-lt"/>
              </a:defRPr>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2" name="Title 1"/>
          <p:cNvSpPr>
            <a:spLocks noGrp="1"/>
          </p:cNvSpPr>
          <p:nvPr>
            <p:ph type="title"/>
          </p:nvPr>
        </p:nvSpPr>
        <p:spPr/>
        <p:txBody>
          <a:bodyPr/>
          <a:lstStyle/>
          <a:p>
            <a:r>
              <a:rPr lang="nl-NL"/>
              <a:t>Click to edit Master title style</a:t>
            </a:r>
          </a:p>
        </p:txBody>
      </p:sp>
    </p:spTree>
    <p:extLst>
      <p:ext uri="{BB962C8B-B14F-4D97-AF65-F5344CB8AC3E}">
        <p14:creationId xmlns:p14="http://schemas.microsoft.com/office/powerpoint/2010/main" val="3643355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949A7F8-2E91-4BB3-AC62-246CB072032F}" type="datetimeFigureOut">
              <a:rPr lang="nl-NL" smtClean="0"/>
              <a:t>12-11-2025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A15F5E-D184-47F2-82A7-271FE74AE562}" type="slidenum">
              <a:rPr lang="nl-NL" smtClean="0"/>
              <a:t>‹nr.›</a:t>
            </a:fld>
            <a:endParaRPr lang="nl-NL"/>
          </a:p>
        </p:txBody>
      </p:sp>
    </p:spTree>
    <p:extLst>
      <p:ext uri="{BB962C8B-B14F-4D97-AF65-F5344CB8AC3E}">
        <p14:creationId xmlns:p14="http://schemas.microsoft.com/office/powerpoint/2010/main" val="1257501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359835" y="233365"/>
            <a:ext cx="8638117" cy="719137"/>
          </a:xfrm>
        </p:spPr>
        <p:txBody>
          <a:bodyPr/>
          <a:lstStyle/>
          <a:p>
            <a:r>
              <a:rPr lang="nl-NL"/>
              <a:t>Klik om de stijl te bewerken</a:t>
            </a:r>
          </a:p>
        </p:txBody>
      </p:sp>
      <p:sp>
        <p:nvSpPr>
          <p:cNvPr id="3" name="Tijdelijke aanduiding voor tabel 2"/>
          <p:cNvSpPr>
            <a:spLocks noGrp="1"/>
          </p:cNvSpPr>
          <p:nvPr>
            <p:ph type="tbl" idx="1"/>
          </p:nvPr>
        </p:nvSpPr>
        <p:spPr>
          <a:xfrm>
            <a:off x="359835" y="1330325"/>
            <a:ext cx="11468100" cy="4814888"/>
          </a:xfrm>
        </p:spPr>
        <p:txBody>
          <a:bodyPr/>
          <a:lstStyle/>
          <a:p>
            <a:pPr lvl="0"/>
            <a:endParaRPr lang="nl-NL" noProof="0"/>
          </a:p>
        </p:txBody>
      </p:sp>
      <p:sp>
        <p:nvSpPr>
          <p:cNvPr id="4" name="Rectangle 24"/>
          <p:cNvSpPr>
            <a:spLocks noGrp="1" noChangeArrowheads="1"/>
          </p:cNvSpPr>
          <p:nvPr>
            <p:ph type="sldNum" sz="quarter" idx="10"/>
          </p:nvPr>
        </p:nvSpPr>
        <p:spPr>
          <a:ln/>
        </p:spPr>
        <p:txBody>
          <a:bodyPr/>
          <a:lstStyle>
            <a:lvl1pPr>
              <a:defRPr/>
            </a:lvl1pPr>
          </a:lstStyle>
          <a:p>
            <a:fld id="{75A15F5E-D184-47F2-82A7-271FE74AE562}" type="slidenum">
              <a:rPr lang="nl-NL" smtClean="0"/>
              <a:t>‹nr.›</a:t>
            </a:fld>
            <a:endParaRPr lang="nl-NL"/>
          </a:p>
        </p:txBody>
      </p:sp>
      <p:sp>
        <p:nvSpPr>
          <p:cNvPr id="5" name="Rectangle 25"/>
          <p:cNvSpPr>
            <a:spLocks noGrp="1" noChangeArrowheads="1"/>
          </p:cNvSpPr>
          <p:nvPr>
            <p:ph type="dt" sz="half" idx="11"/>
          </p:nvPr>
        </p:nvSpPr>
        <p:spPr>
          <a:ln/>
        </p:spPr>
        <p:txBody>
          <a:bodyPr/>
          <a:lstStyle>
            <a:lvl1pPr>
              <a:defRPr/>
            </a:lvl1pPr>
          </a:lstStyle>
          <a:p>
            <a:fld id="{C949A7F8-2E91-4BB3-AC62-246CB072032F}" type="datetimeFigureOut">
              <a:rPr lang="nl-NL" smtClean="0"/>
              <a:t>12-11-2025</a:t>
            </a:fld>
            <a:endParaRPr lang="nl-NL"/>
          </a:p>
        </p:txBody>
      </p:sp>
    </p:spTree>
    <p:extLst>
      <p:ext uri="{BB962C8B-B14F-4D97-AF65-F5344CB8AC3E}">
        <p14:creationId xmlns:p14="http://schemas.microsoft.com/office/powerpoint/2010/main" val="31205717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EE5EB-444E-400C-94C4-E4B08D2787D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2273894-7F2D-475B-952A-28B04D605D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2A75E48-76A2-4536-9DDE-5C18CADEE8A1}"/>
              </a:ext>
            </a:extLst>
          </p:cNvPr>
          <p:cNvSpPr>
            <a:spLocks noGrp="1"/>
          </p:cNvSpPr>
          <p:nvPr>
            <p:ph type="dt" sz="half" idx="10"/>
          </p:nvPr>
        </p:nvSpPr>
        <p:spPr/>
        <p:txBody>
          <a:bodyPr/>
          <a:lstStyle/>
          <a:p>
            <a:fld id="{D7E0BC2A-6F55-49FD-B6DA-C94CE14B8FF6}" type="datetimeFigureOut">
              <a:rPr lang="nl-NL" smtClean="0"/>
              <a:t>12-11-2025</a:t>
            </a:fld>
            <a:endParaRPr lang="nl-NL"/>
          </a:p>
        </p:txBody>
      </p:sp>
      <p:sp>
        <p:nvSpPr>
          <p:cNvPr id="5" name="Tijdelijke aanduiding voor voettekst 4">
            <a:extLst>
              <a:ext uri="{FF2B5EF4-FFF2-40B4-BE49-F238E27FC236}">
                <a16:creationId xmlns:a16="http://schemas.microsoft.com/office/drawing/2014/main" id="{7C52539B-D922-494E-AFF3-CF6A11DD0B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469850B-119D-4B74-87BE-428641102B51}"/>
              </a:ext>
            </a:extLst>
          </p:cNvPr>
          <p:cNvSpPr>
            <a:spLocks noGrp="1"/>
          </p:cNvSpPr>
          <p:nvPr>
            <p:ph type="sldNum" sz="quarter" idx="12"/>
          </p:nvPr>
        </p:nvSpPr>
        <p:spPr/>
        <p:txBody>
          <a:bodyPr/>
          <a:lstStyle/>
          <a:p>
            <a:fld id="{C2B7A4BE-E7DD-4CC5-968C-167D9C40D40A}" type="slidenum">
              <a:rPr lang="nl-NL" smtClean="0"/>
              <a:t>‹nr.›</a:t>
            </a:fld>
            <a:endParaRPr lang="nl-NL"/>
          </a:p>
        </p:txBody>
      </p:sp>
    </p:spTree>
    <p:extLst>
      <p:ext uri="{BB962C8B-B14F-4D97-AF65-F5344CB8AC3E}">
        <p14:creationId xmlns:p14="http://schemas.microsoft.com/office/powerpoint/2010/main" val="3332088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54171-5F45-41CF-9501-A868A12529B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1B0DA4B8-4A89-4226-8D2B-62DF4F4E4B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C7B2CC48-21B5-4DBB-8BF1-30D635314D35}"/>
              </a:ext>
            </a:extLst>
          </p:cNvPr>
          <p:cNvSpPr>
            <a:spLocks noGrp="1"/>
          </p:cNvSpPr>
          <p:nvPr>
            <p:ph type="dt" sz="half" idx="10"/>
          </p:nvPr>
        </p:nvSpPr>
        <p:spPr/>
        <p:txBody>
          <a:bodyPr/>
          <a:lstStyle/>
          <a:p>
            <a:fld id="{98AC0F64-5047-4705-8EE5-E44C06E3160D}" type="datetime1">
              <a:rPr lang="nl-BE" smtClean="0">
                <a:solidFill>
                  <a:prstClr val="black">
                    <a:tint val="75000"/>
                  </a:prstClr>
                </a:solidFill>
              </a:rPr>
              <a:pPr/>
              <a:t>12/11/2025</a:t>
            </a:fld>
            <a:endParaRPr lang="nl-BE">
              <a:solidFill>
                <a:prstClr val="black">
                  <a:tint val="75000"/>
                </a:prstClr>
              </a:solidFill>
            </a:endParaRPr>
          </a:p>
        </p:txBody>
      </p:sp>
      <p:sp>
        <p:nvSpPr>
          <p:cNvPr id="5" name="Tijdelijke aanduiding voor voettekst 4">
            <a:extLst>
              <a:ext uri="{FF2B5EF4-FFF2-40B4-BE49-F238E27FC236}">
                <a16:creationId xmlns:a16="http://schemas.microsoft.com/office/drawing/2014/main" id="{1E327459-41BE-46F0-83B3-52CDAD6D6446}"/>
              </a:ext>
            </a:extLst>
          </p:cNvPr>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a:extLst>
              <a:ext uri="{FF2B5EF4-FFF2-40B4-BE49-F238E27FC236}">
                <a16:creationId xmlns:a16="http://schemas.microsoft.com/office/drawing/2014/main" id="{4493F3A3-71DA-4B2A-A70E-97F976574686}"/>
              </a:ext>
            </a:extLst>
          </p:cNvPr>
          <p:cNvSpPr>
            <a:spLocks noGrp="1"/>
          </p:cNvSpPr>
          <p:nvPr>
            <p:ph type="sldNum" sz="quarter" idx="12"/>
          </p:nvPr>
        </p:nvSpPr>
        <p:spPr/>
        <p:txBody>
          <a:bodyPr/>
          <a:lstStyle/>
          <a:p>
            <a:fld id="{8E1BE054-FB78-44DA-9506-085625DD487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157715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F442F-40F0-436F-8E52-B6FFAFBFE38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2E08622-6D45-4A55-B4E1-F91F4099DE3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760FDAF-B611-4C9D-9EC9-A53E222E635D}"/>
              </a:ext>
            </a:extLst>
          </p:cNvPr>
          <p:cNvSpPr>
            <a:spLocks noGrp="1"/>
          </p:cNvSpPr>
          <p:nvPr>
            <p:ph type="dt" sz="half" idx="10"/>
          </p:nvPr>
        </p:nvSpPr>
        <p:spPr/>
        <p:txBody>
          <a:bodyPr/>
          <a:lstStyle/>
          <a:p>
            <a:fld id="{B025D3A0-15BA-4AFD-8037-8E0E667B7BEB}" type="datetime1">
              <a:rPr lang="nl-BE" smtClean="0">
                <a:solidFill>
                  <a:prstClr val="black">
                    <a:tint val="75000"/>
                  </a:prstClr>
                </a:solidFill>
              </a:rPr>
              <a:pPr/>
              <a:t>12/11/2025</a:t>
            </a:fld>
            <a:endParaRPr lang="nl-BE">
              <a:solidFill>
                <a:prstClr val="black">
                  <a:tint val="75000"/>
                </a:prstClr>
              </a:solidFill>
            </a:endParaRPr>
          </a:p>
        </p:txBody>
      </p:sp>
      <p:sp>
        <p:nvSpPr>
          <p:cNvPr id="5" name="Tijdelijke aanduiding voor voettekst 4">
            <a:extLst>
              <a:ext uri="{FF2B5EF4-FFF2-40B4-BE49-F238E27FC236}">
                <a16:creationId xmlns:a16="http://schemas.microsoft.com/office/drawing/2014/main" id="{C217CF58-25D0-448E-9921-D0F49B3BB216}"/>
              </a:ext>
            </a:extLst>
          </p:cNvPr>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a:extLst>
              <a:ext uri="{FF2B5EF4-FFF2-40B4-BE49-F238E27FC236}">
                <a16:creationId xmlns:a16="http://schemas.microsoft.com/office/drawing/2014/main" id="{5C7AD6B2-FD51-4F64-9B8E-52267903A288}"/>
              </a:ext>
            </a:extLst>
          </p:cNvPr>
          <p:cNvSpPr>
            <a:spLocks noGrp="1"/>
          </p:cNvSpPr>
          <p:nvPr>
            <p:ph type="sldNum" sz="quarter" idx="12"/>
          </p:nvPr>
        </p:nvSpPr>
        <p:spPr/>
        <p:txBody>
          <a:bodyPr/>
          <a:lstStyle/>
          <a:p>
            <a:fld id="{8E1BE054-FB78-44DA-9506-085625DD487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564416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152B7-E0A4-4768-8256-E67687DEBCD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7209CCD-BA18-4186-AC6C-1484FECEFF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9650281-61B8-4EDB-83E8-AEF580871BC3}"/>
              </a:ext>
            </a:extLst>
          </p:cNvPr>
          <p:cNvSpPr>
            <a:spLocks noGrp="1"/>
          </p:cNvSpPr>
          <p:nvPr>
            <p:ph type="dt" sz="half" idx="10"/>
          </p:nvPr>
        </p:nvSpPr>
        <p:spPr/>
        <p:txBody>
          <a:bodyPr/>
          <a:lstStyle/>
          <a:p>
            <a:fld id="{1931AC60-7EA1-49F9-9950-4FCEF7B39EB2}" type="datetime1">
              <a:rPr lang="nl-BE" smtClean="0">
                <a:solidFill>
                  <a:prstClr val="black">
                    <a:tint val="75000"/>
                  </a:prstClr>
                </a:solidFill>
              </a:rPr>
              <a:pPr/>
              <a:t>12/11/2025</a:t>
            </a:fld>
            <a:endParaRPr lang="nl-BE">
              <a:solidFill>
                <a:prstClr val="black">
                  <a:tint val="75000"/>
                </a:prstClr>
              </a:solidFill>
            </a:endParaRPr>
          </a:p>
        </p:txBody>
      </p:sp>
      <p:sp>
        <p:nvSpPr>
          <p:cNvPr id="5" name="Tijdelijke aanduiding voor voettekst 4">
            <a:extLst>
              <a:ext uri="{FF2B5EF4-FFF2-40B4-BE49-F238E27FC236}">
                <a16:creationId xmlns:a16="http://schemas.microsoft.com/office/drawing/2014/main" id="{9AB28A79-9C89-44B9-A81F-9B533837445D}"/>
              </a:ext>
            </a:extLst>
          </p:cNvPr>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a:extLst>
              <a:ext uri="{FF2B5EF4-FFF2-40B4-BE49-F238E27FC236}">
                <a16:creationId xmlns:a16="http://schemas.microsoft.com/office/drawing/2014/main" id="{42E02043-A328-4412-8725-D0B653C1EFCF}"/>
              </a:ext>
            </a:extLst>
          </p:cNvPr>
          <p:cNvSpPr>
            <a:spLocks noGrp="1"/>
          </p:cNvSpPr>
          <p:nvPr>
            <p:ph type="sldNum" sz="quarter" idx="12"/>
          </p:nvPr>
        </p:nvSpPr>
        <p:spPr/>
        <p:txBody>
          <a:bodyPr/>
          <a:lstStyle/>
          <a:p>
            <a:fld id="{8E1BE054-FB78-44DA-9506-085625DD487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249436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4E1D6-1934-4EDB-B7AD-85E3CCDADDD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E03C846-0B9B-4178-A23F-0C2F2B63928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C3EFB645-1433-447B-80AE-5203EA31D19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20A8D7A2-399D-43D3-AC26-8B06FAFFDB41}"/>
              </a:ext>
            </a:extLst>
          </p:cNvPr>
          <p:cNvSpPr>
            <a:spLocks noGrp="1"/>
          </p:cNvSpPr>
          <p:nvPr>
            <p:ph type="dt" sz="half" idx="10"/>
          </p:nvPr>
        </p:nvSpPr>
        <p:spPr/>
        <p:txBody>
          <a:bodyPr/>
          <a:lstStyle/>
          <a:p>
            <a:fld id="{BB6F92EC-70A0-4FE9-81A2-BE2828B0C4C6}" type="datetime1">
              <a:rPr lang="nl-BE" smtClean="0">
                <a:solidFill>
                  <a:prstClr val="black">
                    <a:tint val="75000"/>
                  </a:prstClr>
                </a:solidFill>
              </a:rPr>
              <a:pPr/>
              <a:t>12/11/2025</a:t>
            </a:fld>
            <a:endParaRPr lang="nl-BE">
              <a:solidFill>
                <a:prstClr val="black">
                  <a:tint val="75000"/>
                </a:prstClr>
              </a:solidFill>
            </a:endParaRPr>
          </a:p>
        </p:txBody>
      </p:sp>
      <p:sp>
        <p:nvSpPr>
          <p:cNvPr id="6" name="Tijdelijke aanduiding voor voettekst 5">
            <a:extLst>
              <a:ext uri="{FF2B5EF4-FFF2-40B4-BE49-F238E27FC236}">
                <a16:creationId xmlns:a16="http://schemas.microsoft.com/office/drawing/2014/main" id="{0A821EE8-8E19-4D23-8D5D-812DC343EEF7}"/>
              </a:ext>
            </a:extLst>
          </p:cNvPr>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a:extLst>
              <a:ext uri="{FF2B5EF4-FFF2-40B4-BE49-F238E27FC236}">
                <a16:creationId xmlns:a16="http://schemas.microsoft.com/office/drawing/2014/main" id="{6D4ED967-EF7D-4A18-8E69-EA4769A00554}"/>
              </a:ext>
            </a:extLst>
          </p:cNvPr>
          <p:cNvSpPr>
            <a:spLocks noGrp="1"/>
          </p:cNvSpPr>
          <p:nvPr>
            <p:ph type="sldNum" sz="quarter" idx="12"/>
          </p:nvPr>
        </p:nvSpPr>
        <p:spPr/>
        <p:txBody>
          <a:bodyPr/>
          <a:lstStyle/>
          <a:p>
            <a:fld id="{8E1BE054-FB78-44DA-9506-085625DD487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134317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FE9A7-B5B9-40FB-B58A-9A215ACDB73F}"/>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B94D664-2F0F-4A0C-B3C3-61EFB4F25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6DAA39-43B0-4237-A4F9-A169D74F809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9180BE0E-C6F4-4975-ADB8-83B4AC56D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1C6E71F-64F5-4D0E-B38A-558F18B66EE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575F346B-47EE-4929-83CB-D3626357B14A}"/>
              </a:ext>
            </a:extLst>
          </p:cNvPr>
          <p:cNvSpPr>
            <a:spLocks noGrp="1"/>
          </p:cNvSpPr>
          <p:nvPr>
            <p:ph type="dt" sz="half" idx="10"/>
          </p:nvPr>
        </p:nvSpPr>
        <p:spPr/>
        <p:txBody>
          <a:bodyPr/>
          <a:lstStyle/>
          <a:p>
            <a:fld id="{63C62873-5A99-4FD7-9F4F-49AF8C842E28}" type="datetime1">
              <a:rPr lang="nl-BE" smtClean="0">
                <a:solidFill>
                  <a:prstClr val="black">
                    <a:tint val="75000"/>
                  </a:prstClr>
                </a:solidFill>
              </a:rPr>
              <a:pPr/>
              <a:t>12/11/2025</a:t>
            </a:fld>
            <a:endParaRPr lang="nl-BE">
              <a:solidFill>
                <a:prstClr val="black">
                  <a:tint val="75000"/>
                </a:prstClr>
              </a:solidFill>
            </a:endParaRPr>
          </a:p>
        </p:txBody>
      </p:sp>
      <p:sp>
        <p:nvSpPr>
          <p:cNvPr id="8" name="Tijdelijke aanduiding voor voettekst 7">
            <a:extLst>
              <a:ext uri="{FF2B5EF4-FFF2-40B4-BE49-F238E27FC236}">
                <a16:creationId xmlns:a16="http://schemas.microsoft.com/office/drawing/2014/main" id="{8C3A5200-5207-4FE4-8F40-275C2D397397}"/>
              </a:ext>
            </a:extLst>
          </p:cNvPr>
          <p:cNvSpPr>
            <a:spLocks noGrp="1"/>
          </p:cNvSpPr>
          <p:nvPr>
            <p:ph type="ftr" sz="quarter" idx="11"/>
          </p:nvPr>
        </p:nvSpPr>
        <p:spPr/>
        <p:txBody>
          <a:bodyPr/>
          <a:lstStyle/>
          <a:p>
            <a:endParaRPr lang="nl-BE">
              <a:solidFill>
                <a:prstClr val="black">
                  <a:tint val="75000"/>
                </a:prstClr>
              </a:solidFill>
            </a:endParaRPr>
          </a:p>
        </p:txBody>
      </p:sp>
      <p:sp>
        <p:nvSpPr>
          <p:cNvPr id="9" name="Tijdelijke aanduiding voor dianummer 8">
            <a:extLst>
              <a:ext uri="{FF2B5EF4-FFF2-40B4-BE49-F238E27FC236}">
                <a16:creationId xmlns:a16="http://schemas.microsoft.com/office/drawing/2014/main" id="{1F42DB4C-7A08-40CC-91C0-B4D7B09CF87E}"/>
              </a:ext>
            </a:extLst>
          </p:cNvPr>
          <p:cNvSpPr>
            <a:spLocks noGrp="1"/>
          </p:cNvSpPr>
          <p:nvPr>
            <p:ph type="sldNum" sz="quarter" idx="12"/>
          </p:nvPr>
        </p:nvSpPr>
        <p:spPr/>
        <p:txBody>
          <a:bodyPr/>
          <a:lstStyle/>
          <a:p>
            <a:fld id="{8E1BE054-FB78-44DA-9506-085625DD487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195663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73FD0-0C92-45E6-A518-15F321BED9A4}"/>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64977488-D469-4838-B6FC-E2A06A4F81A6}"/>
              </a:ext>
            </a:extLst>
          </p:cNvPr>
          <p:cNvSpPr>
            <a:spLocks noGrp="1"/>
          </p:cNvSpPr>
          <p:nvPr>
            <p:ph type="dt" sz="half" idx="10"/>
          </p:nvPr>
        </p:nvSpPr>
        <p:spPr/>
        <p:txBody>
          <a:bodyPr/>
          <a:lstStyle/>
          <a:p>
            <a:fld id="{A6D8D479-E341-4957-962B-7D0430A52076}" type="datetime1">
              <a:rPr lang="nl-BE" smtClean="0">
                <a:solidFill>
                  <a:prstClr val="black">
                    <a:tint val="75000"/>
                  </a:prstClr>
                </a:solidFill>
              </a:rPr>
              <a:pPr/>
              <a:t>12/11/2025</a:t>
            </a:fld>
            <a:endParaRPr lang="nl-BE">
              <a:solidFill>
                <a:prstClr val="black">
                  <a:tint val="75000"/>
                </a:prstClr>
              </a:solidFill>
            </a:endParaRPr>
          </a:p>
        </p:txBody>
      </p:sp>
      <p:sp>
        <p:nvSpPr>
          <p:cNvPr id="4" name="Tijdelijke aanduiding voor voettekst 3">
            <a:extLst>
              <a:ext uri="{FF2B5EF4-FFF2-40B4-BE49-F238E27FC236}">
                <a16:creationId xmlns:a16="http://schemas.microsoft.com/office/drawing/2014/main" id="{B5EDCFFE-7743-47C8-B86C-C6E921D800D3}"/>
              </a:ext>
            </a:extLst>
          </p:cNvPr>
          <p:cNvSpPr>
            <a:spLocks noGrp="1"/>
          </p:cNvSpPr>
          <p:nvPr>
            <p:ph type="ftr" sz="quarter" idx="11"/>
          </p:nvPr>
        </p:nvSpPr>
        <p:spPr/>
        <p:txBody>
          <a:bodyPr/>
          <a:lstStyle/>
          <a:p>
            <a:endParaRPr lang="nl-BE">
              <a:solidFill>
                <a:prstClr val="black">
                  <a:tint val="75000"/>
                </a:prstClr>
              </a:solidFill>
            </a:endParaRPr>
          </a:p>
        </p:txBody>
      </p:sp>
      <p:sp>
        <p:nvSpPr>
          <p:cNvPr id="5" name="Tijdelijke aanduiding voor dianummer 4">
            <a:extLst>
              <a:ext uri="{FF2B5EF4-FFF2-40B4-BE49-F238E27FC236}">
                <a16:creationId xmlns:a16="http://schemas.microsoft.com/office/drawing/2014/main" id="{A45AC7C2-E8C1-44E5-B003-06BC942D6927}"/>
              </a:ext>
            </a:extLst>
          </p:cNvPr>
          <p:cNvSpPr>
            <a:spLocks noGrp="1"/>
          </p:cNvSpPr>
          <p:nvPr>
            <p:ph type="sldNum" sz="quarter" idx="12"/>
          </p:nvPr>
        </p:nvSpPr>
        <p:spPr/>
        <p:txBody>
          <a:bodyPr/>
          <a:lstStyle/>
          <a:p>
            <a:fld id="{8E1BE054-FB78-44DA-9506-085625DD487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40757367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37247B7-AB89-4DE0-A306-A8DB13274E03}"/>
              </a:ext>
            </a:extLst>
          </p:cNvPr>
          <p:cNvSpPr>
            <a:spLocks noGrp="1"/>
          </p:cNvSpPr>
          <p:nvPr>
            <p:ph type="dt" sz="half" idx="10"/>
          </p:nvPr>
        </p:nvSpPr>
        <p:spPr/>
        <p:txBody>
          <a:bodyPr/>
          <a:lstStyle/>
          <a:p>
            <a:fld id="{72CAB02E-D8E6-4658-822C-2584CECCF523}" type="datetime1">
              <a:rPr lang="nl-BE" smtClean="0">
                <a:solidFill>
                  <a:prstClr val="black">
                    <a:tint val="75000"/>
                  </a:prstClr>
                </a:solidFill>
              </a:rPr>
              <a:pPr/>
              <a:t>12/11/2025</a:t>
            </a:fld>
            <a:endParaRPr lang="nl-BE">
              <a:solidFill>
                <a:prstClr val="black">
                  <a:tint val="75000"/>
                </a:prstClr>
              </a:solidFill>
            </a:endParaRPr>
          </a:p>
        </p:txBody>
      </p:sp>
      <p:sp>
        <p:nvSpPr>
          <p:cNvPr id="3" name="Tijdelijke aanduiding voor voettekst 2">
            <a:extLst>
              <a:ext uri="{FF2B5EF4-FFF2-40B4-BE49-F238E27FC236}">
                <a16:creationId xmlns:a16="http://schemas.microsoft.com/office/drawing/2014/main" id="{1C1347FE-B625-43B2-B240-ACF87D597C03}"/>
              </a:ext>
            </a:extLst>
          </p:cNvPr>
          <p:cNvSpPr>
            <a:spLocks noGrp="1"/>
          </p:cNvSpPr>
          <p:nvPr>
            <p:ph type="ftr" sz="quarter" idx="11"/>
          </p:nvPr>
        </p:nvSpPr>
        <p:spPr/>
        <p:txBody>
          <a:bodyPr/>
          <a:lstStyle/>
          <a:p>
            <a:endParaRPr lang="nl-BE">
              <a:solidFill>
                <a:prstClr val="black">
                  <a:tint val="75000"/>
                </a:prstClr>
              </a:solidFill>
            </a:endParaRPr>
          </a:p>
        </p:txBody>
      </p:sp>
      <p:sp>
        <p:nvSpPr>
          <p:cNvPr id="4" name="Tijdelijke aanduiding voor dianummer 3">
            <a:extLst>
              <a:ext uri="{FF2B5EF4-FFF2-40B4-BE49-F238E27FC236}">
                <a16:creationId xmlns:a16="http://schemas.microsoft.com/office/drawing/2014/main" id="{BC609737-A97F-498A-B994-A814D1833799}"/>
              </a:ext>
            </a:extLst>
          </p:cNvPr>
          <p:cNvSpPr>
            <a:spLocks noGrp="1"/>
          </p:cNvSpPr>
          <p:nvPr>
            <p:ph type="sldNum" sz="quarter" idx="12"/>
          </p:nvPr>
        </p:nvSpPr>
        <p:spPr/>
        <p:txBody>
          <a:bodyPr/>
          <a:lstStyle/>
          <a:p>
            <a:fld id="{8E1BE054-FB78-44DA-9506-085625DD487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88935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3AE25-96D8-4283-8A22-D12D897128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C3DEB47-3738-409C-85DC-10C7EB8D3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68799B9-E53C-4508-ADB1-6A09B7397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5102B85-D2BD-4B31-959A-249CC0387A89}"/>
              </a:ext>
            </a:extLst>
          </p:cNvPr>
          <p:cNvSpPr>
            <a:spLocks noGrp="1"/>
          </p:cNvSpPr>
          <p:nvPr>
            <p:ph type="dt" sz="half" idx="10"/>
          </p:nvPr>
        </p:nvSpPr>
        <p:spPr/>
        <p:txBody>
          <a:bodyPr/>
          <a:lstStyle/>
          <a:p>
            <a:fld id="{54C39EA8-2E91-4CF2-913D-DC03FA757049}" type="datetime1">
              <a:rPr lang="nl-BE" smtClean="0">
                <a:solidFill>
                  <a:prstClr val="black">
                    <a:tint val="75000"/>
                  </a:prstClr>
                </a:solidFill>
              </a:rPr>
              <a:pPr/>
              <a:t>12/11/2025</a:t>
            </a:fld>
            <a:endParaRPr lang="nl-BE">
              <a:solidFill>
                <a:prstClr val="black">
                  <a:tint val="75000"/>
                </a:prstClr>
              </a:solidFill>
            </a:endParaRPr>
          </a:p>
        </p:txBody>
      </p:sp>
      <p:sp>
        <p:nvSpPr>
          <p:cNvPr id="6" name="Tijdelijke aanduiding voor voettekst 5">
            <a:extLst>
              <a:ext uri="{FF2B5EF4-FFF2-40B4-BE49-F238E27FC236}">
                <a16:creationId xmlns:a16="http://schemas.microsoft.com/office/drawing/2014/main" id="{C28E4A02-38E3-4A42-87E4-B3DE34ADFB90}"/>
              </a:ext>
            </a:extLst>
          </p:cNvPr>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a:extLst>
              <a:ext uri="{FF2B5EF4-FFF2-40B4-BE49-F238E27FC236}">
                <a16:creationId xmlns:a16="http://schemas.microsoft.com/office/drawing/2014/main" id="{A128C6C8-3EA3-4BC6-9A7B-93326BEFA42A}"/>
              </a:ext>
            </a:extLst>
          </p:cNvPr>
          <p:cNvSpPr>
            <a:spLocks noGrp="1"/>
          </p:cNvSpPr>
          <p:nvPr>
            <p:ph type="sldNum" sz="quarter" idx="12"/>
          </p:nvPr>
        </p:nvSpPr>
        <p:spPr/>
        <p:txBody>
          <a:bodyPr/>
          <a:lstStyle/>
          <a:p>
            <a:fld id="{8E1BE054-FB78-44DA-9506-085625DD487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2674302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B9E7B-37C6-4076-AF12-D53DBF90E7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AFA93F65-B83E-4E84-9766-4BC662004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535F9B8-0974-4819-AE54-61CBC216F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884883B-6BD4-4863-B4E7-B8F2245B5365}"/>
              </a:ext>
            </a:extLst>
          </p:cNvPr>
          <p:cNvSpPr>
            <a:spLocks noGrp="1"/>
          </p:cNvSpPr>
          <p:nvPr>
            <p:ph type="dt" sz="half" idx="10"/>
          </p:nvPr>
        </p:nvSpPr>
        <p:spPr/>
        <p:txBody>
          <a:bodyPr/>
          <a:lstStyle/>
          <a:p>
            <a:fld id="{799B456D-F467-4952-AD7F-DFFEF1D775C5}" type="datetime1">
              <a:rPr lang="nl-BE" smtClean="0">
                <a:solidFill>
                  <a:prstClr val="black">
                    <a:tint val="75000"/>
                  </a:prstClr>
                </a:solidFill>
              </a:rPr>
              <a:pPr/>
              <a:t>12/11/2025</a:t>
            </a:fld>
            <a:endParaRPr lang="nl-BE">
              <a:solidFill>
                <a:prstClr val="black">
                  <a:tint val="75000"/>
                </a:prstClr>
              </a:solidFill>
            </a:endParaRPr>
          </a:p>
        </p:txBody>
      </p:sp>
      <p:sp>
        <p:nvSpPr>
          <p:cNvPr id="6" name="Tijdelijke aanduiding voor voettekst 5">
            <a:extLst>
              <a:ext uri="{FF2B5EF4-FFF2-40B4-BE49-F238E27FC236}">
                <a16:creationId xmlns:a16="http://schemas.microsoft.com/office/drawing/2014/main" id="{948913B9-ECFF-4C58-8E9F-03D649C00E61}"/>
              </a:ext>
            </a:extLst>
          </p:cNvPr>
          <p:cNvSpPr>
            <a:spLocks noGrp="1"/>
          </p:cNvSpPr>
          <p:nvPr>
            <p:ph type="ftr" sz="quarter" idx="11"/>
          </p:nvPr>
        </p:nvSpPr>
        <p:spPr/>
        <p:txBody>
          <a:bodyPr/>
          <a:lstStyle/>
          <a:p>
            <a:endParaRPr lang="nl-BE">
              <a:solidFill>
                <a:prstClr val="black">
                  <a:tint val="75000"/>
                </a:prstClr>
              </a:solidFill>
            </a:endParaRPr>
          </a:p>
        </p:txBody>
      </p:sp>
      <p:sp>
        <p:nvSpPr>
          <p:cNvPr id="7" name="Tijdelijke aanduiding voor dianummer 6">
            <a:extLst>
              <a:ext uri="{FF2B5EF4-FFF2-40B4-BE49-F238E27FC236}">
                <a16:creationId xmlns:a16="http://schemas.microsoft.com/office/drawing/2014/main" id="{A9EB7011-1113-4F25-A954-3C6CD5EDBC36}"/>
              </a:ext>
            </a:extLst>
          </p:cNvPr>
          <p:cNvSpPr>
            <a:spLocks noGrp="1"/>
          </p:cNvSpPr>
          <p:nvPr>
            <p:ph type="sldNum" sz="quarter" idx="12"/>
          </p:nvPr>
        </p:nvSpPr>
        <p:spPr/>
        <p:txBody>
          <a:bodyPr/>
          <a:lstStyle/>
          <a:p>
            <a:fld id="{8E1BE054-FB78-44DA-9506-085625DD487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1523582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8D04D-0419-4BAD-B627-BF19D7B0FD0E}"/>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3C90EB67-D774-4111-BD2B-BF016A6F89E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509938A-5507-4400-8D59-E30D6C22923A}"/>
              </a:ext>
            </a:extLst>
          </p:cNvPr>
          <p:cNvSpPr>
            <a:spLocks noGrp="1"/>
          </p:cNvSpPr>
          <p:nvPr>
            <p:ph type="dt" sz="half" idx="10"/>
          </p:nvPr>
        </p:nvSpPr>
        <p:spPr/>
        <p:txBody>
          <a:bodyPr/>
          <a:lstStyle/>
          <a:p>
            <a:fld id="{BF601449-7EC9-4F79-A8BF-A5E6D08D7745}" type="datetime1">
              <a:rPr lang="nl-BE" smtClean="0">
                <a:solidFill>
                  <a:prstClr val="black">
                    <a:tint val="75000"/>
                  </a:prstClr>
                </a:solidFill>
              </a:rPr>
              <a:pPr/>
              <a:t>12/11/2025</a:t>
            </a:fld>
            <a:endParaRPr lang="nl-BE">
              <a:solidFill>
                <a:prstClr val="black">
                  <a:tint val="75000"/>
                </a:prstClr>
              </a:solidFill>
            </a:endParaRPr>
          </a:p>
        </p:txBody>
      </p:sp>
      <p:sp>
        <p:nvSpPr>
          <p:cNvPr id="5" name="Tijdelijke aanduiding voor voettekst 4">
            <a:extLst>
              <a:ext uri="{FF2B5EF4-FFF2-40B4-BE49-F238E27FC236}">
                <a16:creationId xmlns:a16="http://schemas.microsoft.com/office/drawing/2014/main" id="{D81B201E-FF5B-4726-A94C-02CE77FD84EF}"/>
              </a:ext>
            </a:extLst>
          </p:cNvPr>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a:extLst>
              <a:ext uri="{FF2B5EF4-FFF2-40B4-BE49-F238E27FC236}">
                <a16:creationId xmlns:a16="http://schemas.microsoft.com/office/drawing/2014/main" id="{A57D21CE-B248-457E-B77F-6018D160C3C3}"/>
              </a:ext>
            </a:extLst>
          </p:cNvPr>
          <p:cNvSpPr>
            <a:spLocks noGrp="1"/>
          </p:cNvSpPr>
          <p:nvPr>
            <p:ph type="sldNum" sz="quarter" idx="12"/>
          </p:nvPr>
        </p:nvSpPr>
        <p:spPr/>
        <p:txBody>
          <a:bodyPr/>
          <a:lstStyle/>
          <a:p>
            <a:fld id="{8E1BE054-FB78-44DA-9506-085625DD487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73813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C61849-BD69-483F-915B-4C9BE53FA18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A434C5B-B3A0-4DE6-A17A-44428D8F23C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31AB1F9-DDE8-4383-B465-8BB611D4275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1B9AFA6-05F0-413C-88DC-0340699C7BF8}"/>
              </a:ext>
            </a:extLst>
          </p:cNvPr>
          <p:cNvSpPr>
            <a:spLocks noGrp="1"/>
          </p:cNvSpPr>
          <p:nvPr>
            <p:ph type="dt" sz="half" idx="10"/>
          </p:nvPr>
        </p:nvSpPr>
        <p:spPr/>
        <p:txBody>
          <a:bodyPr/>
          <a:lstStyle/>
          <a:p>
            <a:fld id="{D7E0BC2A-6F55-49FD-B6DA-C94CE14B8FF6}" type="datetimeFigureOut">
              <a:rPr lang="nl-NL" smtClean="0"/>
              <a:t>12-11-2025</a:t>
            </a:fld>
            <a:endParaRPr lang="nl-NL"/>
          </a:p>
        </p:txBody>
      </p:sp>
      <p:sp>
        <p:nvSpPr>
          <p:cNvPr id="6" name="Tijdelijke aanduiding voor voettekst 5">
            <a:extLst>
              <a:ext uri="{FF2B5EF4-FFF2-40B4-BE49-F238E27FC236}">
                <a16:creationId xmlns:a16="http://schemas.microsoft.com/office/drawing/2014/main" id="{4AA3A2E0-F71A-4E8D-8B92-BCAEB310981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DF40FDA-9111-46BF-A828-F992615B8FB9}"/>
              </a:ext>
            </a:extLst>
          </p:cNvPr>
          <p:cNvSpPr>
            <a:spLocks noGrp="1"/>
          </p:cNvSpPr>
          <p:nvPr>
            <p:ph type="sldNum" sz="quarter" idx="12"/>
          </p:nvPr>
        </p:nvSpPr>
        <p:spPr/>
        <p:txBody>
          <a:bodyPr/>
          <a:lstStyle/>
          <a:p>
            <a:fld id="{C2B7A4BE-E7DD-4CC5-968C-167D9C40D40A}" type="slidenum">
              <a:rPr lang="nl-NL" smtClean="0"/>
              <a:t>‹nr.›</a:t>
            </a:fld>
            <a:endParaRPr lang="nl-NL"/>
          </a:p>
        </p:txBody>
      </p:sp>
    </p:spTree>
    <p:extLst>
      <p:ext uri="{BB962C8B-B14F-4D97-AF65-F5344CB8AC3E}">
        <p14:creationId xmlns:p14="http://schemas.microsoft.com/office/powerpoint/2010/main" val="3097119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6DBAFDF-6ECB-4847-B61C-3FF68348A47F}"/>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FCED367-39F7-49D1-B45F-969B0BD995E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D1CEA3B0-50A0-4976-9FB4-8F96943C6E18}"/>
              </a:ext>
            </a:extLst>
          </p:cNvPr>
          <p:cNvSpPr>
            <a:spLocks noGrp="1"/>
          </p:cNvSpPr>
          <p:nvPr>
            <p:ph type="dt" sz="half" idx="10"/>
          </p:nvPr>
        </p:nvSpPr>
        <p:spPr/>
        <p:txBody>
          <a:bodyPr/>
          <a:lstStyle/>
          <a:p>
            <a:fld id="{6DB7574E-2E30-4A9E-AB28-CD55412C7B7A}" type="datetime1">
              <a:rPr lang="nl-BE" smtClean="0">
                <a:solidFill>
                  <a:prstClr val="black">
                    <a:tint val="75000"/>
                  </a:prstClr>
                </a:solidFill>
              </a:rPr>
              <a:pPr/>
              <a:t>12/11/2025</a:t>
            </a:fld>
            <a:endParaRPr lang="nl-BE">
              <a:solidFill>
                <a:prstClr val="black">
                  <a:tint val="75000"/>
                </a:prstClr>
              </a:solidFill>
            </a:endParaRPr>
          </a:p>
        </p:txBody>
      </p:sp>
      <p:sp>
        <p:nvSpPr>
          <p:cNvPr id="5" name="Tijdelijke aanduiding voor voettekst 4">
            <a:extLst>
              <a:ext uri="{FF2B5EF4-FFF2-40B4-BE49-F238E27FC236}">
                <a16:creationId xmlns:a16="http://schemas.microsoft.com/office/drawing/2014/main" id="{10A2AB17-182F-4932-AE3C-85E669C0EADE}"/>
              </a:ext>
            </a:extLst>
          </p:cNvPr>
          <p:cNvSpPr>
            <a:spLocks noGrp="1"/>
          </p:cNvSpPr>
          <p:nvPr>
            <p:ph type="ftr" sz="quarter" idx="11"/>
          </p:nvPr>
        </p:nvSpPr>
        <p:spPr/>
        <p:txBody>
          <a:bodyPr/>
          <a:lstStyle/>
          <a:p>
            <a:endParaRPr lang="nl-BE">
              <a:solidFill>
                <a:prstClr val="black">
                  <a:tint val="75000"/>
                </a:prstClr>
              </a:solidFill>
            </a:endParaRPr>
          </a:p>
        </p:txBody>
      </p:sp>
      <p:sp>
        <p:nvSpPr>
          <p:cNvPr id="6" name="Tijdelijke aanduiding voor dianummer 5">
            <a:extLst>
              <a:ext uri="{FF2B5EF4-FFF2-40B4-BE49-F238E27FC236}">
                <a16:creationId xmlns:a16="http://schemas.microsoft.com/office/drawing/2014/main" id="{6E7216AE-F084-4BDA-9F6B-F7F77BCDFC75}"/>
              </a:ext>
            </a:extLst>
          </p:cNvPr>
          <p:cNvSpPr>
            <a:spLocks noGrp="1"/>
          </p:cNvSpPr>
          <p:nvPr>
            <p:ph type="sldNum" sz="quarter" idx="12"/>
          </p:nvPr>
        </p:nvSpPr>
        <p:spPr/>
        <p:txBody>
          <a:bodyPr/>
          <a:lstStyle/>
          <a:p>
            <a:fld id="{8E1BE054-FB78-44DA-9506-085625DD487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156836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6C8D3BB-3A73-448D-9376-532A682580B8}"/>
              </a:ext>
            </a:extLst>
          </p:cNvPr>
          <p:cNvSpPr>
            <a:spLocks noGrp="1"/>
          </p:cNvSpPr>
          <p:nvPr>
            <p:ph type="pic" sz="quarter" idx="10"/>
          </p:nvPr>
        </p:nvSpPr>
        <p:spPr>
          <a:xfrm>
            <a:off x="7427557" y="-59152"/>
            <a:ext cx="4769771" cy="5798706"/>
          </a:xfrm>
          <a:custGeom>
            <a:avLst/>
            <a:gdLst>
              <a:gd name="connsiteX0" fmla="*/ 4701992 w 9576806"/>
              <a:gd name="connsiteY0" fmla="*/ 32787 h 11566540"/>
              <a:gd name="connsiteX1" fmla="*/ 4776174 w 9576806"/>
              <a:gd name="connsiteY1" fmla="*/ 39293 h 11566540"/>
              <a:gd name="connsiteX2" fmla="*/ 4601022 w 9576806"/>
              <a:gd name="connsiteY2" fmla="*/ 37639 h 11566540"/>
              <a:gd name="connsiteX3" fmla="*/ 4603376 w 9576806"/>
              <a:gd name="connsiteY3" fmla="*/ 37163 h 11566540"/>
              <a:gd name="connsiteX4" fmla="*/ 4701992 w 9576806"/>
              <a:gd name="connsiteY4" fmla="*/ 32787 h 11566540"/>
              <a:gd name="connsiteX5" fmla="*/ 615783 w 9576806"/>
              <a:gd name="connsiteY5" fmla="*/ 0 h 11566540"/>
              <a:gd name="connsiteX6" fmla="*/ 4601022 w 9576806"/>
              <a:gd name="connsiteY6" fmla="*/ 37639 h 11566540"/>
              <a:gd name="connsiteX7" fmla="*/ 4551294 w 9576806"/>
              <a:gd name="connsiteY7" fmla="*/ 47703 h 11566540"/>
              <a:gd name="connsiteX8" fmla="*/ 4880186 w 9576806"/>
              <a:gd name="connsiteY8" fmla="*/ 915286 h 11566540"/>
              <a:gd name="connsiteX9" fmla="*/ 4318532 w 9576806"/>
              <a:gd name="connsiteY9" fmla="*/ 5242094 h 11566540"/>
              <a:gd name="connsiteX10" fmla="*/ 7462518 w 9576806"/>
              <a:gd name="connsiteY10" fmla="*/ 7967151 h 11566540"/>
              <a:gd name="connsiteX11" fmla="*/ 9576806 w 9576806"/>
              <a:gd name="connsiteY11" fmla="*/ 6677429 h 11566540"/>
              <a:gd name="connsiteX12" fmla="*/ 9576806 w 9576806"/>
              <a:gd name="connsiteY12" fmla="*/ 10317772 h 11566540"/>
              <a:gd name="connsiteX13" fmla="*/ 5961742 w 9576806"/>
              <a:gd name="connsiteY13" fmla="*/ 10975778 h 11566540"/>
              <a:gd name="connsiteX14" fmla="*/ 2862394 w 9576806"/>
              <a:gd name="connsiteY14" fmla="*/ 7819515 h 11566540"/>
              <a:gd name="connsiteX15" fmla="*/ 865407 w 9576806"/>
              <a:gd name="connsiteY15" fmla="*/ 2621047 h 11566540"/>
              <a:gd name="connsiteX16" fmla="*/ 615783 w 9576806"/>
              <a:gd name="connsiteY16" fmla="*/ 0 h 1156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76806" h="11566540">
                <a:moveTo>
                  <a:pt x="4701992" y="32787"/>
                </a:moveTo>
                <a:cubicBezTo>
                  <a:pt x="4745458" y="34255"/>
                  <a:pt x="4776174" y="39293"/>
                  <a:pt x="4776174" y="39293"/>
                </a:cubicBezTo>
                <a:lnTo>
                  <a:pt x="4601022" y="37639"/>
                </a:lnTo>
                <a:lnTo>
                  <a:pt x="4603376" y="37163"/>
                </a:lnTo>
                <a:cubicBezTo>
                  <a:pt x="4638366" y="32417"/>
                  <a:pt x="4673012" y="31809"/>
                  <a:pt x="4701992" y="32787"/>
                </a:cubicBezTo>
                <a:close/>
                <a:moveTo>
                  <a:pt x="615783" y="0"/>
                </a:moveTo>
                <a:lnTo>
                  <a:pt x="4601022" y="37639"/>
                </a:lnTo>
                <a:lnTo>
                  <a:pt x="4551294" y="47703"/>
                </a:lnTo>
                <a:cubicBezTo>
                  <a:pt x="4381264" y="95306"/>
                  <a:pt x="4269128" y="278226"/>
                  <a:pt x="4880186" y="915286"/>
                </a:cubicBezTo>
                <a:cubicBezTo>
                  <a:pt x="5857878" y="1934582"/>
                  <a:pt x="4193720" y="2454631"/>
                  <a:pt x="4318532" y="5242094"/>
                </a:cubicBezTo>
                <a:cubicBezTo>
                  <a:pt x="4443344" y="8029557"/>
                  <a:pt x="6725346" y="8137756"/>
                  <a:pt x="7462518" y="7967151"/>
                </a:cubicBezTo>
                <a:cubicBezTo>
                  <a:pt x="8541186" y="7717527"/>
                  <a:pt x="9576806" y="6677429"/>
                  <a:pt x="9576806" y="6677429"/>
                </a:cubicBezTo>
                <a:lnTo>
                  <a:pt x="9576806" y="10317772"/>
                </a:lnTo>
                <a:cubicBezTo>
                  <a:pt x="9576806" y="10317772"/>
                  <a:pt x="8978894" y="9282008"/>
                  <a:pt x="5961742" y="10975778"/>
                </a:cubicBezTo>
                <a:cubicBezTo>
                  <a:pt x="2702770" y="12805195"/>
                  <a:pt x="3426648" y="9998808"/>
                  <a:pt x="2862394" y="7819515"/>
                </a:cubicBezTo>
                <a:cubicBezTo>
                  <a:pt x="2092722" y="4846857"/>
                  <a:pt x="2962938" y="3523477"/>
                  <a:pt x="865407" y="2621047"/>
                </a:cubicBezTo>
                <a:cubicBezTo>
                  <a:pt x="-923562" y="1851375"/>
                  <a:pt x="615783" y="0"/>
                  <a:pt x="615783" y="0"/>
                </a:cubicBezTo>
                <a:close/>
              </a:path>
            </a:pathLst>
          </a:custGeom>
        </p:spPr>
        <p:txBody>
          <a:bodyPr wrap="square">
            <a:noAutofit/>
          </a:bodyPr>
          <a:lstStyle/>
          <a:p>
            <a:endParaRPr lang="en-ID"/>
          </a:p>
        </p:txBody>
      </p:sp>
      <p:sp>
        <p:nvSpPr>
          <p:cNvPr id="13" name="Picture Placeholder 12">
            <a:extLst>
              <a:ext uri="{FF2B5EF4-FFF2-40B4-BE49-F238E27FC236}">
                <a16:creationId xmlns:a16="http://schemas.microsoft.com/office/drawing/2014/main" id="{7D2CE12F-0E6D-41FF-876D-6B0B7A9A27FD}"/>
              </a:ext>
            </a:extLst>
          </p:cNvPr>
          <p:cNvSpPr>
            <a:spLocks noGrp="1"/>
          </p:cNvSpPr>
          <p:nvPr>
            <p:ph type="pic" sz="quarter" idx="11"/>
          </p:nvPr>
        </p:nvSpPr>
        <p:spPr>
          <a:xfrm>
            <a:off x="9175569" y="-39452"/>
            <a:ext cx="3021831" cy="4229512"/>
          </a:xfrm>
          <a:custGeom>
            <a:avLst/>
            <a:gdLst>
              <a:gd name="connsiteX0" fmla="*/ 824454 w 6067270"/>
              <a:gd name="connsiteY0" fmla="*/ 0 h 8436507"/>
              <a:gd name="connsiteX1" fmla="*/ 2961854 w 6067270"/>
              <a:gd name="connsiteY1" fmla="*/ 0 h 8436507"/>
              <a:gd name="connsiteX2" fmla="*/ 3601514 w 6067270"/>
              <a:gd name="connsiteY2" fmla="*/ 1916092 h 8436507"/>
              <a:gd name="connsiteX3" fmla="*/ 3227080 w 6067270"/>
              <a:gd name="connsiteY3" fmla="*/ 6253301 h 8436507"/>
              <a:gd name="connsiteX4" fmla="*/ 6067270 w 6067270"/>
              <a:gd name="connsiteY4" fmla="*/ 3944283 h 8436507"/>
              <a:gd name="connsiteX5" fmla="*/ 6067270 w 6067270"/>
              <a:gd name="connsiteY5" fmla="*/ 7142006 h 8436507"/>
              <a:gd name="connsiteX6" fmla="*/ 4756024 w 6067270"/>
              <a:gd name="connsiteY6" fmla="*/ 8000665 h 8436507"/>
              <a:gd name="connsiteX7" fmla="*/ 44380 w 6067270"/>
              <a:gd name="connsiteY7" fmla="*/ 6097286 h 8436507"/>
              <a:gd name="connsiteX8" fmla="*/ 902462 w 6067270"/>
              <a:gd name="connsiteY8" fmla="*/ 1276431 h 8436507"/>
              <a:gd name="connsiteX9" fmla="*/ 824454 w 6067270"/>
              <a:gd name="connsiteY9" fmla="*/ 0 h 843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7270" h="8436507">
                <a:moveTo>
                  <a:pt x="824454" y="0"/>
                </a:moveTo>
                <a:lnTo>
                  <a:pt x="2961854" y="0"/>
                </a:lnTo>
                <a:cubicBezTo>
                  <a:pt x="2961854" y="0"/>
                  <a:pt x="3539110" y="121923"/>
                  <a:pt x="3601514" y="1916092"/>
                </a:cubicBezTo>
                <a:cubicBezTo>
                  <a:pt x="3663922" y="3710261"/>
                  <a:pt x="2212984" y="5083190"/>
                  <a:pt x="3227080" y="6253301"/>
                </a:cubicBezTo>
                <a:cubicBezTo>
                  <a:pt x="4241174" y="7423410"/>
                  <a:pt x="5256570" y="3944283"/>
                  <a:pt x="6067270" y="3944283"/>
                </a:cubicBezTo>
                <a:lnTo>
                  <a:pt x="6067270" y="7142006"/>
                </a:lnTo>
                <a:cubicBezTo>
                  <a:pt x="6067270" y="7142006"/>
                  <a:pt x="5660910" y="7204990"/>
                  <a:pt x="4756024" y="8000665"/>
                </a:cubicBezTo>
                <a:cubicBezTo>
                  <a:pt x="3851138" y="8796340"/>
                  <a:pt x="387612" y="8687130"/>
                  <a:pt x="44380" y="6097286"/>
                </a:cubicBezTo>
                <a:cubicBezTo>
                  <a:pt x="-298852" y="3507442"/>
                  <a:pt x="1479714" y="2337332"/>
                  <a:pt x="902462" y="1276431"/>
                </a:cubicBezTo>
                <a:cubicBezTo>
                  <a:pt x="325206" y="215531"/>
                  <a:pt x="824454" y="0"/>
                  <a:pt x="824454" y="0"/>
                </a:cubicBezTo>
                <a:close/>
              </a:path>
            </a:pathLst>
          </a:custGeom>
        </p:spPr>
        <p:txBody>
          <a:bodyPr wrap="square">
            <a:noAutofit/>
          </a:bodyPr>
          <a:lstStyle/>
          <a:p>
            <a:endParaRPr lang="en-ID"/>
          </a:p>
        </p:txBody>
      </p:sp>
    </p:spTree>
    <p:extLst>
      <p:ext uri="{BB962C8B-B14F-4D97-AF65-F5344CB8AC3E}">
        <p14:creationId xmlns:p14="http://schemas.microsoft.com/office/powerpoint/2010/main" val="3378768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UAntwerpen_imageand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1B9851-093E-A241-B582-F0998CFFFEA9}"/>
              </a:ext>
            </a:extLst>
          </p:cNvPr>
          <p:cNvSpPr>
            <a:spLocks noGrp="1"/>
          </p:cNvSpPr>
          <p:nvPr>
            <p:ph type="sldNum" sz="quarter" idx="10"/>
          </p:nvPr>
        </p:nvSpPr>
        <p:spPr/>
        <p:txBody>
          <a:bodyPr/>
          <a:lstStyle>
            <a:lvl1pPr>
              <a:defRPr b="0" i="0">
                <a:latin typeface="Calibri Light" panose="020F0302020204030204" pitchFamily="34" charset="0"/>
                <a:cs typeface="Calibri Light" panose="020F0302020204030204" pitchFamily="34" charset="0"/>
              </a:defRPr>
            </a:lvl1pPr>
          </a:lstStyle>
          <a:p>
            <a:fld id="{E038E271-308C-2E46-A3EC-56326F9084CC}" type="slidenum">
              <a:rPr lang="nl-BE" smtClean="0">
                <a:solidFill>
                  <a:prstClr val="black">
                    <a:tint val="75000"/>
                  </a:prstClr>
                </a:solidFill>
              </a:rPr>
              <a:pPr/>
              <a:t>‹nr.›</a:t>
            </a:fld>
            <a:endParaRPr lang="nl-BE" dirty="0">
              <a:solidFill>
                <a:prstClr val="black">
                  <a:tint val="75000"/>
                </a:prstClr>
              </a:solidFill>
            </a:endParaRPr>
          </a:p>
        </p:txBody>
      </p:sp>
      <p:sp>
        <p:nvSpPr>
          <p:cNvPr id="7" name="Titel 4">
            <a:extLst>
              <a:ext uri="{FF2B5EF4-FFF2-40B4-BE49-F238E27FC236}">
                <a16:creationId xmlns:a16="http://schemas.microsoft.com/office/drawing/2014/main" id="{041CBA9C-BD5E-424C-93BC-60164869E1DC}"/>
              </a:ext>
            </a:extLst>
          </p:cNvPr>
          <p:cNvSpPr>
            <a:spLocks noGrp="1"/>
          </p:cNvSpPr>
          <p:nvPr>
            <p:ph type="title" hasCustomPrompt="1"/>
          </p:nvPr>
        </p:nvSpPr>
        <p:spPr>
          <a:xfrm>
            <a:off x="6564313" y="620713"/>
            <a:ext cx="5003800" cy="1385085"/>
          </a:xfrm>
        </p:spPr>
        <p:txBody>
          <a:bodyPr/>
          <a:lstStyle>
            <a:lvl1pPr>
              <a:defRPr b="1" i="0">
                <a:latin typeface="Calibri" panose="020F0502020204030204" pitchFamily="34" charset="0"/>
                <a:cs typeface="Calibri" panose="020F0502020204030204" pitchFamily="34" charset="0"/>
              </a:defRPr>
            </a:lvl1pPr>
          </a:lstStyle>
          <a:p>
            <a:r>
              <a:rPr lang="nl-BE" noProof="0"/>
              <a:t>Klik om stijl te bewerken</a:t>
            </a:r>
          </a:p>
        </p:txBody>
      </p:sp>
      <p:sp>
        <p:nvSpPr>
          <p:cNvPr id="9" name="Picture Placeholder 32">
            <a:extLst>
              <a:ext uri="{FF2B5EF4-FFF2-40B4-BE49-F238E27FC236}">
                <a16:creationId xmlns:a16="http://schemas.microsoft.com/office/drawing/2014/main" id="{971C9B50-FEE3-1047-A14B-9C8C2F5D6064}"/>
              </a:ext>
            </a:extLst>
          </p:cNvPr>
          <p:cNvSpPr>
            <a:spLocks noGrp="1"/>
          </p:cNvSpPr>
          <p:nvPr>
            <p:ph type="pic" idx="1" hasCustomPrompt="1"/>
          </p:nvPr>
        </p:nvSpPr>
        <p:spPr>
          <a:xfrm>
            <a:off x="623889" y="620713"/>
            <a:ext cx="5145732" cy="5616575"/>
          </a:xfrm>
          <a:custGeom>
            <a:avLst/>
            <a:gdLst>
              <a:gd name="connsiteX0" fmla="*/ 0 w 5145732"/>
              <a:gd name="connsiteY0" fmla="*/ 0 h 5616575"/>
              <a:gd name="connsiteX1" fmla="*/ 5145732 w 5145732"/>
              <a:gd name="connsiteY1" fmla="*/ 0 h 5616575"/>
              <a:gd name="connsiteX2" fmla="*/ 5145732 w 5145732"/>
              <a:gd name="connsiteY2" fmla="*/ 5616575 h 5616575"/>
              <a:gd name="connsiteX3" fmla="*/ 253304 w 5145732"/>
              <a:gd name="connsiteY3" fmla="*/ 5616575 h 5616575"/>
              <a:gd name="connsiteX4" fmla="*/ 202263 w 5145732"/>
              <a:gd name="connsiteY4" fmla="*/ 5611430 h 5616575"/>
              <a:gd name="connsiteX5" fmla="*/ 0 w 5145732"/>
              <a:gd name="connsiteY5" fmla="*/ 5363262 h 56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732" h="5616575">
                <a:moveTo>
                  <a:pt x="0" y="0"/>
                </a:moveTo>
                <a:lnTo>
                  <a:pt x="5145732" y="0"/>
                </a:lnTo>
                <a:lnTo>
                  <a:pt x="5145732" y="5616575"/>
                </a:lnTo>
                <a:lnTo>
                  <a:pt x="253304" y="5616575"/>
                </a:lnTo>
                <a:lnTo>
                  <a:pt x="202263" y="5611430"/>
                </a:lnTo>
                <a:cubicBezTo>
                  <a:pt x="86832" y="5587809"/>
                  <a:pt x="0" y="5485676"/>
                  <a:pt x="0" y="5363262"/>
                </a:cubicBezTo>
                <a:close/>
              </a:path>
            </a:pathLst>
          </a:custGeom>
          <a:solidFill>
            <a:schemeClr val="tx2"/>
          </a:solidFill>
        </p:spPr>
        <p:txBody>
          <a:bodyPr wrap="square">
            <a:noAutofit/>
          </a:bodyPr>
          <a:lstStyle>
            <a:lvl1pPr marL="0" marR="0" indent="0" algn="l" defTabSz="914400" rtl="0" eaLnBrk="1" fontAlgn="auto" latinLnBrk="0" hangingPunct="1">
              <a:lnSpc>
                <a:spcPct val="90000"/>
              </a:lnSpc>
              <a:spcBef>
                <a:spcPts val="1000"/>
              </a:spcBef>
              <a:spcAft>
                <a:spcPts val="0"/>
              </a:spcAft>
              <a:buClr>
                <a:schemeClr val="accent2"/>
              </a:buClr>
              <a:buSzPct val="75000"/>
              <a:buFontTx/>
              <a:buNone/>
              <a:tabLst/>
              <a:defRPr sz="3200" b="0" i="0">
                <a:solidFill>
                  <a:schemeClr val="bg1"/>
                </a:solidFill>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
                <a:schemeClr val="accent2"/>
              </a:buClr>
              <a:buSzPct val="75000"/>
              <a:buFontTx/>
              <a:buNone/>
              <a:tabLst/>
              <a:defRPr/>
            </a:pPr>
            <a:r>
              <a:rPr lang="nl-BE" noProof="0"/>
              <a:t>Klik op het pictogram om een afbeelding toe te voegen</a:t>
            </a:r>
          </a:p>
        </p:txBody>
      </p:sp>
      <p:sp>
        <p:nvSpPr>
          <p:cNvPr id="6" name="Content Placeholder 5">
            <a:extLst>
              <a:ext uri="{FF2B5EF4-FFF2-40B4-BE49-F238E27FC236}">
                <a16:creationId xmlns:a16="http://schemas.microsoft.com/office/drawing/2014/main" id="{1800C433-47C4-4D3D-A245-AA41DF75B6E3}"/>
              </a:ext>
            </a:extLst>
          </p:cNvPr>
          <p:cNvSpPr>
            <a:spLocks noGrp="1"/>
          </p:cNvSpPr>
          <p:nvPr>
            <p:ph sz="quarter" idx="12" hasCustomPrompt="1"/>
          </p:nvPr>
        </p:nvSpPr>
        <p:spPr>
          <a:xfrm>
            <a:off x="6564313" y="2271713"/>
            <a:ext cx="5004000" cy="3965575"/>
          </a:xfrm>
        </p:spPr>
        <p:txBody>
          <a:bodyPr/>
          <a:lstStyle>
            <a:lvl1pPr>
              <a:defRPr b="0"/>
            </a:lvl1pPr>
          </a:lstStyle>
          <a:p>
            <a:pPr lvl="0"/>
            <a:r>
              <a:rPr lang="nl-BE" noProof="0"/>
              <a:t>Inhoud</a:t>
            </a:r>
          </a:p>
        </p:txBody>
      </p:sp>
    </p:spTree>
    <p:extLst>
      <p:ext uri="{BB962C8B-B14F-4D97-AF65-F5344CB8AC3E}">
        <p14:creationId xmlns:p14="http://schemas.microsoft.com/office/powerpoint/2010/main" val="2668548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 zonder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236DE-EC8B-4346-9F07-649E518BE070}"/>
              </a:ext>
            </a:extLst>
          </p:cNvPr>
          <p:cNvSpPr>
            <a:spLocks noGrp="1"/>
          </p:cNvSpPr>
          <p:nvPr>
            <p:ph type="ctrTitle"/>
          </p:nvPr>
        </p:nvSpPr>
        <p:spPr>
          <a:xfrm>
            <a:off x="2700000" y="2484000"/>
            <a:ext cx="9000000" cy="1941371"/>
          </a:xfrm>
        </p:spPr>
        <p:txBody>
          <a:bodyPr anchor="ctr">
            <a:normAutofit/>
          </a:bodyPr>
          <a:lstStyle>
            <a:lvl1pPr algn="l">
              <a:lnSpc>
                <a:spcPct val="100000"/>
              </a:lnSpc>
              <a:defRPr sz="3600">
                <a:solidFill>
                  <a:srgbClr val="693469"/>
                </a:solidFill>
              </a:defRPr>
            </a:lvl1pPr>
          </a:lstStyle>
          <a:p>
            <a:r>
              <a:rPr lang="nl-NL" dirty="0"/>
              <a:t>Klik om stijl te bewerken</a:t>
            </a:r>
          </a:p>
        </p:txBody>
      </p:sp>
      <p:sp>
        <p:nvSpPr>
          <p:cNvPr id="3" name="Ondertitel 2">
            <a:extLst>
              <a:ext uri="{FF2B5EF4-FFF2-40B4-BE49-F238E27FC236}">
                <a16:creationId xmlns:a16="http://schemas.microsoft.com/office/drawing/2014/main" id="{3FB3F9E9-18DC-1B40-B48F-EB977784F9C6}"/>
              </a:ext>
            </a:extLst>
          </p:cNvPr>
          <p:cNvSpPr>
            <a:spLocks noGrp="1"/>
          </p:cNvSpPr>
          <p:nvPr>
            <p:ph type="subTitle" idx="1"/>
          </p:nvPr>
        </p:nvSpPr>
        <p:spPr>
          <a:xfrm>
            <a:off x="3240000" y="4539600"/>
            <a:ext cx="8460000" cy="940526"/>
          </a:xfrm>
        </p:spPr>
        <p:txBody>
          <a:bodyPr>
            <a:normAutofit/>
          </a:bodyPr>
          <a:lstStyle>
            <a:lvl1pPr marL="0" indent="0" algn="l">
              <a:lnSpc>
                <a:spcPct val="100000"/>
              </a:lnSpc>
              <a:buNone/>
              <a:defRPr sz="1800" b="0" i="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2317560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236DE-EC8B-4346-9F07-649E518BE070}"/>
              </a:ext>
            </a:extLst>
          </p:cNvPr>
          <p:cNvSpPr>
            <a:spLocks noGrp="1"/>
          </p:cNvSpPr>
          <p:nvPr>
            <p:ph type="ctrTitle"/>
          </p:nvPr>
        </p:nvSpPr>
        <p:spPr>
          <a:xfrm>
            <a:off x="2700000" y="2484000"/>
            <a:ext cx="9000000" cy="1941371"/>
          </a:xfrm>
        </p:spPr>
        <p:txBody>
          <a:bodyPr anchor="ctr">
            <a:normAutofit/>
          </a:bodyPr>
          <a:lstStyle>
            <a:lvl1pPr algn="l">
              <a:lnSpc>
                <a:spcPct val="100000"/>
              </a:lnSpc>
              <a:defRPr sz="3600">
                <a:solidFill>
                  <a:srgbClr val="693469"/>
                </a:solidFill>
              </a:defRPr>
            </a:lvl1pPr>
          </a:lstStyle>
          <a:p>
            <a:r>
              <a:rPr lang="nl-NL" dirty="0"/>
              <a:t>Klik om stijl te bewerken</a:t>
            </a:r>
          </a:p>
        </p:txBody>
      </p:sp>
      <p:sp>
        <p:nvSpPr>
          <p:cNvPr id="3" name="Ondertitel 2">
            <a:extLst>
              <a:ext uri="{FF2B5EF4-FFF2-40B4-BE49-F238E27FC236}">
                <a16:creationId xmlns:a16="http://schemas.microsoft.com/office/drawing/2014/main" id="{3FB3F9E9-18DC-1B40-B48F-EB977784F9C6}"/>
              </a:ext>
            </a:extLst>
          </p:cNvPr>
          <p:cNvSpPr>
            <a:spLocks noGrp="1"/>
          </p:cNvSpPr>
          <p:nvPr>
            <p:ph type="subTitle" idx="1"/>
          </p:nvPr>
        </p:nvSpPr>
        <p:spPr>
          <a:xfrm>
            <a:off x="3240000" y="4539600"/>
            <a:ext cx="8460000" cy="940526"/>
          </a:xfrm>
        </p:spPr>
        <p:txBody>
          <a:bodyPr>
            <a:normAutofit/>
          </a:bodyPr>
          <a:lstStyle>
            <a:lvl1pPr marL="0" indent="0" algn="l">
              <a:lnSpc>
                <a:spcPct val="100000"/>
              </a:lnSpc>
              <a:buNone/>
              <a:defRPr sz="1800" b="0" i="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25" name="Tijdelijke aanduiding voor afbeelding 5">
            <a:extLst>
              <a:ext uri="{FF2B5EF4-FFF2-40B4-BE49-F238E27FC236}">
                <a16:creationId xmlns:a16="http://schemas.microsoft.com/office/drawing/2014/main" id="{79ED6C7C-0AE2-3744-AE56-723C24B2AEDB}"/>
              </a:ext>
            </a:extLst>
          </p:cNvPr>
          <p:cNvSpPr>
            <a:spLocks noGrp="1"/>
          </p:cNvSpPr>
          <p:nvPr>
            <p:ph type="pic" sz="quarter" idx="13"/>
          </p:nvPr>
        </p:nvSpPr>
        <p:spPr>
          <a:xfrm>
            <a:off x="-461746" y="2032714"/>
            <a:ext cx="3060000" cy="3060000"/>
          </a:xfrm>
          <a:prstGeom prst="ellipse">
            <a:avLst/>
          </a:prstGeom>
          <a:solidFill>
            <a:schemeClr val="bg1"/>
          </a:solidFill>
        </p:spPr>
        <p:txBody>
          <a:bodyPr/>
          <a:lstStyle/>
          <a:p>
            <a:endParaRPr lang="nl-NL" dirty="0"/>
          </a:p>
        </p:txBody>
      </p:sp>
    </p:spTree>
    <p:extLst>
      <p:ext uri="{BB962C8B-B14F-4D97-AF65-F5344CB8AC3E}">
        <p14:creationId xmlns:p14="http://schemas.microsoft.com/office/powerpoint/2010/main" val="1829494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en objec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4DE5F-CD72-1341-939C-155F85D9D110}"/>
              </a:ext>
            </a:extLst>
          </p:cNvPr>
          <p:cNvSpPr>
            <a:spLocks noGrp="1"/>
          </p:cNvSpPr>
          <p:nvPr>
            <p:ph type="title"/>
          </p:nvPr>
        </p:nvSpPr>
        <p:spPr>
          <a:xfrm>
            <a:off x="838200" y="464400"/>
            <a:ext cx="9847728" cy="1325563"/>
          </a:xfrm>
        </p:spPr>
        <p:txBody>
          <a:bodyPr/>
          <a:lstStyle>
            <a:lvl1pPr>
              <a:lnSpc>
                <a:spcPct val="100000"/>
              </a:lnSpc>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D35DC3AA-21E1-3140-98CB-9B2D9E6C0E4A}"/>
              </a:ext>
            </a:extLst>
          </p:cNvPr>
          <p:cNvSpPr>
            <a:spLocks noGrp="1"/>
          </p:cNvSpPr>
          <p:nvPr>
            <p:ph idx="1"/>
          </p:nvPr>
        </p:nvSpPr>
        <p:spPr>
          <a:xfrm>
            <a:off x="838200" y="1922400"/>
            <a:ext cx="9847728" cy="4317719"/>
          </a:xfrm>
        </p:spPr>
        <p:txBody>
          <a:bodyPr/>
          <a:lstStyle>
            <a:lvl1pPr>
              <a:lnSpc>
                <a:spcPct val="100000"/>
              </a:lnSpc>
              <a:defRPr sz="2000"/>
            </a:lvl1pPr>
            <a:lvl2pPr marL="685800" indent="-228600">
              <a:lnSpc>
                <a:spcPct val="100000"/>
              </a:lnSpc>
              <a:buFont typeface="Systeemlettertype regulier"/>
              <a:buChar char="-"/>
              <a:defRPr sz="1800"/>
            </a:lvl2pPr>
            <a:lvl3pPr marL="1143000" indent="-228600">
              <a:lnSpc>
                <a:spcPct val="100000"/>
              </a:lnSpc>
              <a:buFont typeface="Systeemlettertype regulier"/>
              <a:buChar char="-"/>
              <a:defRPr sz="1800"/>
            </a:lvl3pPr>
            <a:lvl4pPr marL="1600200" indent="-228600">
              <a:lnSpc>
                <a:spcPct val="100000"/>
              </a:lnSpc>
              <a:buFont typeface="Systeemlettertype regulier"/>
              <a:buChar char="-"/>
              <a:defRPr sz="1500"/>
            </a:lvl4pPr>
            <a:lvl5pPr marL="2057400" indent="-228600">
              <a:lnSpc>
                <a:spcPct val="100000"/>
              </a:lnSpc>
              <a:buFont typeface="Systeemlettertype regulier"/>
              <a:buChar char="-"/>
              <a:defRPr sz="15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3">
            <a:extLst>
              <a:ext uri="{FF2B5EF4-FFF2-40B4-BE49-F238E27FC236}">
                <a16:creationId xmlns:a16="http://schemas.microsoft.com/office/drawing/2014/main" id="{026274D8-524D-034C-ABE3-921B1CE007EC}"/>
              </a:ext>
            </a:extLst>
          </p:cNvPr>
          <p:cNvSpPr>
            <a:spLocks noGrp="1"/>
          </p:cNvSpPr>
          <p:nvPr>
            <p:ph type="dt" sz="half" idx="2"/>
          </p:nvPr>
        </p:nvSpPr>
        <p:spPr>
          <a:xfrm>
            <a:off x="9159528" y="6356350"/>
            <a:ext cx="15264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29E8E18-9460-B04A-909E-17CE559690F9}" type="datetime4">
              <a:rPr lang="nl-NL" smtClean="0"/>
              <a:t>12 november 2025</a:t>
            </a:fld>
            <a:endParaRPr lang="nl-NL" dirty="0"/>
          </a:p>
        </p:txBody>
      </p:sp>
      <p:sp>
        <p:nvSpPr>
          <p:cNvPr id="8" name="Tijdelijke aanduiding voor dianummer 5">
            <a:extLst>
              <a:ext uri="{FF2B5EF4-FFF2-40B4-BE49-F238E27FC236}">
                <a16:creationId xmlns:a16="http://schemas.microsoft.com/office/drawing/2014/main" id="{E844B728-7716-BD4E-A567-3673B8BB171F}"/>
              </a:ext>
            </a:extLst>
          </p:cNvPr>
          <p:cNvSpPr>
            <a:spLocks noGrp="1"/>
          </p:cNvSpPr>
          <p:nvPr>
            <p:ph type="sldNum" sz="quarter" idx="4"/>
          </p:nvPr>
        </p:nvSpPr>
        <p:spPr>
          <a:xfrm>
            <a:off x="11237591" y="6356350"/>
            <a:ext cx="667871"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8572B-78C7-3C45-93D9-DAB23B36C3D1}" type="slidenum">
              <a:rPr lang="nl-NL" smtClean="0"/>
              <a:pPr/>
              <a:t>‹nr.›</a:t>
            </a:fld>
            <a:endParaRPr lang="nl-NL" dirty="0"/>
          </a:p>
        </p:txBody>
      </p:sp>
      <p:sp>
        <p:nvSpPr>
          <p:cNvPr id="9" name="Tijdelijke aanduiding voor voettekst 4">
            <a:extLst>
              <a:ext uri="{FF2B5EF4-FFF2-40B4-BE49-F238E27FC236}">
                <a16:creationId xmlns:a16="http://schemas.microsoft.com/office/drawing/2014/main" id="{CEDCE04E-EC57-CA40-BB1F-C4DFC5FB1AF4}"/>
              </a:ext>
            </a:extLst>
          </p:cNvPr>
          <p:cNvSpPr>
            <a:spLocks noGrp="1"/>
          </p:cNvSpPr>
          <p:nvPr>
            <p:ph type="ftr" sz="quarter" idx="3"/>
          </p:nvPr>
        </p:nvSpPr>
        <p:spPr>
          <a:xfrm>
            <a:off x="838201" y="6356350"/>
            <a:ext cx="7380000" cy="365125"/>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nl-NL" dirty="0"/>
          </a:p>
        </p:txBody>
      </p:sp>
    </p:spTree>
    <p:extLst>
      <p:ext uri="{BB962C8B-B14F-4D97-AF65-F5344CB8AC3E}">
        <p14:creationId xmlns:p14="http://schemas.microsoft.com/office/powerpoint/2010/main" val="13605092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el en objec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4DE5F-CD72-1341-939C-155F85D9D110}"/>
              </a:ext>
            </a:extLst>
          </p:cNvPr>
          <p:cNvSpPr>
            <a:spLocks noGrp="1"/>
          </p:cNvSpPr>
          <p:nvPr>
            <p:ph type="title"/>
          </p:nvPr>
        </p:nvSpPr>
        <p:spPr>
          <a:xfrm>
            <a:off x="838200" y="464400"/>
            <a:ext cx="9847728" cy="1325563"/>
          </a:xfrm>
        </p:spPr>
        <p:txBody>
          <a:bodyPr/>
          <a:lstStyle>
            <a:lvl1pPr>
              <a:lnSpc>
                <a:spcPct val="100000"/>
              </a:lnSpc>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D35DC3AA-21E1-3140-98CB-9B2D9E6C0E4A}"/>
              </a:ext>
            </a:extLst>
          </p:cNvPr>
          <p:cNvSpPr>
            <a:spLocks noGrp="1"/>
          </p:cNvSpPr>
          <p:nvPr>
            <p:ph idx="1"/>
          </p:nvPr>
        </p:nvSpPr>
        <p:spPr>
          <a:xfrm>
            <a:off x="838200" y="1922400"/>
            <a:ext cx="9847728" cy="4317719"/>
          </a:xfrm>
        </p:spPr>
        <p:txBody>
          <a:bodyPr/>
          <a:lstStyle>
            <a:lvl1pPr>
              <a:lnSpc>
                <a:spcPct val="100000"/>
              </a:lnSpc>
              <a:defRPr sz="2000"/>
            </a:lvl1pPr>
            <a:lvl2pPr marL="685800" indent="-228600">
              <a:lnSpc>
                <a:spcPct val="100000"/>
              </a:lnSpc>
              <a:buFont typeface="Systeemlettertype regulier"/>
              <a:buChar char="-"/>
              <a:defRPr sz="1800"/>
            </a:lvl2pPr>
            <a:lvl3pPr marL="1143000" indent="-228600">
              <a:lnSpc>
                <a:spcPct val="100000"/>
              </a:lnSpc>
              <a:buFont typeface="Systeemlettertype regulier"/>
              <a:buChar char="-"/>
              <a:defRPr sz="1800"/>
            </a:lvl3pPr>
            <a:lvl4pPr marL="1600200" indent="-228600">
              <a:lnSpc>
                <a:spcPct val="100000"/>
              </a:lnSpc>
              <a:buFont typeface="Systeemlettertype regulier"/>
              <a:buChar char="-"/>
              <a:defRPr sz="1500"/>
            </a:lvl4pPr>
            <a:lvl5pPr marL="2057400" indent="-228600">
              <a:lnSpc>
                <a:spcPct val="100000"/>
              </a:lnSpc>
              <a:buFont typeface="Systeemlettertype regulier"/>
              <a:buChar char="-"/>
              <a:defRPr sz="15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3">
            <a:extLst>
              <a:ext uri="{FF2B5EF4-FFF2-40B4-BE49-F238E27FC236}">
                <a16:creationId xmlns:a16="http://schemas.microsoft.com/office/drawing/2014/main" id="{026274D8-524D-034C-ABE3-921B1CE007EC}"/>
              </a:ext>
            </a:extLst>
          </p:cNvPr>
          <p:cNvSpPr>
            <a:spLocks noGrp="1"/>
          </p:cNvSpPr>
          <p:nvPr>
            <p:ph type="dt" sz="half" idx="2"/>
          </p:nvPr>
        </p:nvSpPr>
        <p:spPr>
          <a:xfrm>
            <a:off x="9159528" y="6356350"/>
            <a:ext cx="15264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A29E8E18-9460-B04A-909E-17CE559690F9}" type="datetime4">
              <a:rPr lang="nl-NL" smtClean="0"/>
              <a:t>12 november 2025</a:t>
            </a:fld>
            <a:endParaRPr lang="nl-NL" dirty="0"/>
          </a:p>
        </p:txBody>
      </p:sp>
      <p:sp>
        <p:nvSpPr>
          <p:cNvPr id="8" name="Tijdelijke aanduiding voor dianummer 5">
            <a:extLst>
              <a:ext uri="{FF2B5EF4-FFF2-40B4-BE49-F238E27FC236}">
                <a16:creationId xmlns:a16="http://schemas.microsoft.com/office/drawing/2014/main" id="{E844B728-7716-BD4E-A567-3673B8BB171F}"/>
              </a:ext>
            </a:extLst>
          </p:cNvPr>
          <p:cNvSpPr>
            <a:spLocks noGrp="1"/>
          </p:cNvSpPr>
          <p:nvPr>
            <p:ph type="sldNum" sz="quarter" idx="4"/>
          </p:nvPr>
        </p:nvSpPr>
        <p:spPr>
          <a:xfrm>
            <a:off x="11237591" y="6356350"/>
            <a:ext cx="667871"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8572B-78C7-3C45-93D9-DAB23B36C3D1}" type="slidenum">
              <a:rPr lang="nl-NL" smtClean="0"/>
              <a:pPr/>
              <a:t>‹nr.›</a:t>
            </a:fld>
            <a:endParaRPr lang="nl-NL" dirty="0"/>
          </a:p>
        </p:txBody>
      </p:sp>
      <p:sp>
        <p:nvSpPr>
          <p:cNvPr id="9" name="Tijdelijke aanduiding voor voettekst 4">
            <a:extLst>
              <a:ext uri="{FF2B5EF4-FFF2-40B4-BE49-F238E27FC236}">
                <a16:creationId xmlns:a16="http://schemas.microsoft.com/office/drawing/2014/main" id="{CEDCE04E-EC57-CA40-BB1F-C4DFC5FB1AF4}"/>
              </a:ext>
            </a:extLst>
          </p:cNvPr>
          <p:cNvSpPr>
            <a:spLocks noGrp="1"/>
          </p:cNvSpPr>
          <p:nvPr>
            <p:ph type="ftr" sz="quarter" idx="3"/>
          </p:nvPr>
        </p:nvSpPr>
        <p:spPr>
          <a:xfrm>
            <a:off x="838201" y="6356350"/>
            <a:ext cx="7380000" cy="365125"/>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nl-NL" dirty="0"/>
          </a:p>
        </p:txBody>
      </p:sp>
    </p:spTree>
    <p:extLst>
      <p:ext uri="{BB962C8B-B14F-4D97-AF65-F5344CB8AC3E}">
        <p14:creationId xmlns:p14="http://schemas.microsoft.com/office/powerpoint/2010/main" val="3574759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9162A-C962-5247-85C4-C835422D4BA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1B61FC0-C3D3-624A-87D1-FB054FBCE887}"/>
              </a:ext>
            </a:extLst>
          </p:cNvPr>
          <p:cNvSpPr>
            <a:spLocks noGrp="1"/>
          </p:cNvSpPr>
          <p:nvPr>
            <p:ph type="body" idx="1"/>
          </p:nvPr>
        </p:nvSpPr>
        <p:spPr>
          <a:xfrm>
            <a:off x="831850" y="4914900"/>
            <a:ext cx="10515600" cy="11747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endParaRPr lang="nl-NL" dirty="0"/>
          </a:p>
        </p:txBody>
      </p:sp>
      <p:sp>
        <p:nvSpPr>
          <p:cNvPr id="4" name="Tijdelijke aanduiding voor datum 3">
            <a:extLst>
              <a:ext uri="{FF2B5EF4-FFF2-40B4-BE49-F238E27FC236}">
                <a16:creationId xmlns:a16="http://schemas.microsoft.com/office/drawing/2014/main" id="{AC31072C-227D-4648-B71E-19FDA4354E83}"/>
              </a:ext>
            </a:extLst>
          </p:cNvPr>
          <p:cNvSpPr>
            <a:spLocks noGrp="1"/>
          </p:cNvSpPr>
          <p:nvPr>
            <p:ph type="dt" sz="half" idx="10"/>
          </p:nvPr>
        </p:nvSpPr>
        <p:spPr/>
        <p:txBody>
          <a:bodyPr/>
          <a:lstStyle/>
          <a:p>
            <a:fld id="{58838A15-6D0C-3F44-A2C9-12343B3C3BFB}" type="datetime4">
              <a:rPr lang="nl-NL" smtClean="0"/>
              <a:t>12 november 2025</a:t>
            </a:fld>
            <a:endParaRPr lang="nl-NL"/>
          </a:p>
        </p:txBody>
      </p:sp>
      <p:sp>
        <p:nvSpPr>
          <p:cNvPr id="5" name="Tijdelijke aanduiding voor voettekst 4">
            <a:extLst>
              <a:ext uri="{FF2B5EF4-FFF2-40B4-BE49-F238E27FC236}">
                <a16:creationId xmlns:a16="http://schemas.microsoft.com/office/drawing/2014/main" id="{4220083E-242E-9B43-AA92-594346FFF57E}"/>
              </a:ext>
            </a:extLst>
          </p:cNvPr>
          <p:cNvSpPr>
            <a:spLocks noGrp="1"/>
          </p:cNvSpPr>
          <p:nvPr>
            <p:ph type="ftr" sz="quarter" idx="11"/>
          </p:nvPr>
        </p:nvSpPr>
        <p:spPr/>
        <p:txBody>
          <a:bodyPr/>
          <a:lstStyle>
            <a:lvl1pPr algn="l">
              <a:defRPr/>
            </a:lvl1pPr>
          </a:lstStyle>
          <a:p>
            <a:endParaRPr lang="nl-NL" dirty="0"/>
          </a:p>
        </p:txBody>
      </p:sp>
      <p:sp>
        <p:nvSpPr>
          <p:cNvPr id="6" name="Tijdelijke aanduiding voor dianummer 5">
            <a:extLst>
              <a:ext uri="{FF2B5EF4-FFF2-40B4-BE49-F238E27FC236}">
                <a16:creationId xmlns:a16="http://schemas.microsoft.com/office/drawing/2014/main" id="{A14E69AA-91F5-E249-AE15-B879C7EC4E66}"/>
              </a:ext>
            </a:extLst>
          </p:cNvPr>
          <p:cNvSpPr>
            <a:spLocks noGrp="1"/>
          </p:cNvSpPr>
          <p:nvPr>
            <p:ph type="sldNum" sz="quarter" idx="12"/>
          </p:nvPr>
        </p:nvSpPr>
        <p:spPr/>
        <p:txBody>
          <a:bodyPr/>
          <a:lstStyle/>
          <a:p>
            <a:fld id="{05A8572B-78C7-3C45-93D9-DAB23B36C3D1}" type="slidenum">
              <a:rPr lang="nl-NL" smtClean="0"/>
              <a:t>‹nr.›</a:t>
            </a:fld>
            <a:endParaRPr lang="nl-NL"/>
          </a:p>
        </p:txBody>
      </p:sp>
    </p:spTree>
    <p:extLst>
      <p:ext uri="{BB962C8B-B14F-4D97-AF65-F5344CB8AC3E}">
        <p14:creationId xmlns:p14="http://schemas.microsoft.com/office/powerpoint/2010/main" val="16696564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46A2BD-4579-AB46-90D6-A1A39D0AF19B}"/>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5DF8767C-F015-4A41-9ECB-85AA3E0623ED}"/>
              </a:ext>
            </a:extLst>
          </p:cNvPr>
          <p:cNvSpPr>
            <a:spLocks noGrp="1"/>
          </p:cNvSpPr>
          <p:nvPr>
            <p:ph sz="half" idx="1"/>
          </p:nvPr>
        </p:nvSpPr>
        <p:spPr>
          <a:xfrm>
            <a:off x="838200" y="1922400"/>
            <a:ext cx="5181600" cy="4351338"/>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4B3FE60F-940C-8E4E-AB9F-E94717F37497}"/>
              </a:ext>
            </a:extLst>
          </p:cNvPr>
          <p:cNvSpPr>
            <a:spLocks noGrp="1"/>
          </p:cNvSpPr>
          <p:nvPr>
            <p:ph sz="half" idx="2"/>
          </p:nvPr>
        </p:nvSpPr>
        <p:spPr>
          <a:xfrm>
            <a:off x="6172200" y="1922400"/>
            <a:ext cx="5181600" cy="4351338"/>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4BB708B0-E741-8045-92A8-795595E83C3E}"/>
              </a:ext>
            </a:extLst>
          </p:cNvPr>
          <p:cNvSpPr>
            <a:spLocks noGrp="1"/>
          </p:cNvSpPr>
          <p:nvPr>
            <p:ph type="dt" sz="half" idx="10"/>
          </p:nvPr>
        </p:nvSpPr>
        <p:spPr/>
        <p:txBody>
          <a:bodyPr/>
          <a:lstStyle/>
          <a:p>
            <a:fld id="{A892A69D-540D-7748-87FF-E1EDCACC325C}" type="datetime4">
              <a:rPr lang="nl-NL" smtClean="0"/>
              <a:t>12 november 2025</a:t>
            </a:fld>
            <a:endParaRPr lang="nl-NL"/>
          </a:p>
        </p:txBody>
      </p:sp>
      <p:sp>
        <p:nvSpPr>
          <p:cNvPr id="6" name="Tijdelijke aanduiding voor voettekst 5">
            <a:extLst>
              <a:ext uri="{FF2B5EF4-FFF2-40B4-BE49-F238E27FC236}">
                <a16:creationId xmlns:a16="http://schemas.microsoft.com/office/drawing/2014/main" id="{053D54B7-2CED-A640-AE5D-B4F1DAA02684}"/>
              </a:ext>
            </a:extLst>
          </p:cNvPr>
          <p:cNvSpPr>
            <a:spLocks noGrp="1"/>
          </p:cNvSpPr>
          <p:nvPr>
            <p:ph type="ftr" sz="quarter" idx="11"/>
          </p:nvPr>
        </p:nvSpPr>
        <p:spPr/>
        <p:txBody>
          <a:bodyPr/>
          <a:lstStyle>
            <a:lvl1pPr algn="l">
              <a:defRPr/>
            </a:lvl1pPr>
          </a:lstStyle>
          <a:p>
            <a:endParaRPr lang="nl-NL" dirty="0"/>
          </a:p>
        </p:txBody>
      </p:sp>
      <p:sp>
        <p:nvSpPr>
          <p:cNvPr id="7" name="Tijdelijke aanduiding voor dianummer 6">
            <a:extLst>
              <a:ext uri="{FF2B5EF4-FFF2-40B4-BE49-F238E27FC236}">
                <a16:creationId xmlns:a16="http://schemas.microsoft.com/office/drawing/2014/main" id="{850CA6A8-412B-7E40-9A60-8A65B7C4819C}"/>
              </a:ext>
            </a:extLst>
          </p:cNvPr>
          <p:cNvSpPr>
            <a:spLocks noGrp="1"/>
          </p:cNvSpPr>
          <p:nvPr>
            <p:ph type="sldNum" sz="quarter" idx="12"/>
          </p:nvPr>
        </p:nvSpPr>
        <p:spPr/>
        <p:txBody>
          <a:bodyPr/>
          <a:lstStyle/>
          <a:p>
            <a:fld id="{05A8572B-78C7-3C45-93D9-DAB23B36C3D1}" type="slidenum">
              <a:rPr lang="nl-NL" smtClean="0"/>
              <a:t>‹nr.›</a:t>
            </a:fld>
            <a:endParaRPr lang="nl-NL"/>
          </a:p>
        </p:txBody>
      </p:sp>
    </p:spTree>
    <p:extLst>
      <p:ext uri="{BB962C8B-B14F-4D97-AF65-F5344CB8AC3E}">
        <p14:creationId xmlns:p14="http://schemas.microsoft.com/office/powerpoint/2010/main" val="39501211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4B9E0-662C-F94C-A8DF-186166595E22}"/>
              </a:ext>
            </a:extLst>
          </p:cNvPr>
          <p:cNvSpPr>
            <a:spLocks noGrp="1"/>
          </p:cNvSpPr>
          <p:nvPr>
            <p:ph type="title"/>
          </p:nvPr>
        </p:nvSpPr>
        <p:spPr>
          <a:xfrm>
            <a:off x="839788" y="464400"/>
            <a:ext cx="10515600" cy="1325563"/>
          </a:xfrm>
        </p:spPr>
        <p:txBody>
          <a:bodyPr/>
          <a:lstStyle/>
          <a:p>
            <a:r>
              <a:rPr lang="nl-NL" dirty="0"/>
              <a:t>Klik om stijl te bewerken</a:t>
            </a:r>
          </a:p>
        </p:txBody>
      </p:sp>
      <p:sp>
        <p:nvSpPr>
          <p:cNvPr id="3" name="Tijdelijke aanduiding voor tekst 2">
            <a:extLst>
              <a:ext uri="{FF2B5EF4-FFF2-40B4-BE49-F238E27FC236}">
                <a16:creationId xmlns:a16="http://schemas.microsoft.com/office/drawing/2014/main" id="{BB9D83B6-B859-184F-8AE2-7F02304F592E}"/>
              </a:ext>
            </a:extLst>
          </p:cNvPr>
          <p:cNvSpPr>
            <a:spLocks noGrp="1"/>
          </p:cNvSpPr>
          <p:nvPr>
            <p:ph type="body" idx="1"/>
          </p:nvPr>
        </p:nvSpPr>
        <p:spPr>
          <a:xfrm>
            <a:off x="839788" y="1922400"/>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4" name="Tijdelijke aanduiding voor inhoud 3">
            <a:extLst>
              <a:ext uri="{FF2B5EF4-FFF2-40B4-BE49-F238E27FC236}">
                <a16:creationId xmlns:a16="http://schemas.microsoft.com/office/drawing/2014/main" id="{60166EB5-1E3F-C546-BFCE-0D6466D58D4A}"/>
              </a:ext>
            </a:extLst>
          </p:cNvPr>
          <p:cNvSpPr>
            <a:spLocks noGrp="1"/>
          </p:cNvSpPr>
          <p:nvPr>
            <p:ph sz="half" idx="2"/>
          </p:nvPr>
        </p:nvSpPr>
        <p:spPr>
          <a:xfrm>
            <a:off x="839788" y="2746312"/>
            <a:ext cx="5157787" cy="3495675"/>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DE931154-E7EE-1A4D-86B8-BF3155E07269}"/>
              </a:ext>
            </a:extLst>
          </p:cNvPr>
          <p:cNvSpPr>
            <a:spLocks noGrp="1"/>
          </p:cNvSpPr>
          <p:nvPr>
            <p:ph type="body" sz="quarter" idx="3"/>
          </p:nvPr>
        </p:nvSpPr>
        <p:spPr>
          <a:xfrm>
            <a:off x="6172200" y="1922400"/>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6" name="Tijdelijke aanduiding voor inhoud 5">
            <a:extLst>
              <a:ext uri="{FF2B5EF4-FFF2-40B4-BE49-F238E27FC236}">
                <a16:creationId xmlns:a16="http://schemas.microsoft.com/office/drawing/2014/main" id="{B9D3BF2B-8269-754D-95DE-D9A19D90C10F}"/>
              </a:ext>
            </a:extLst>
          </p:cNvPr>
          <p:cNvSpPr>
            <a:spLocks noGrp="1"/>
          </p:cNvSpPr>
          <p:nvPr>
            <p:ph sz="quarter" idx="4"/>
          </p:nvPr>
        </p:nvSpPr>
        <p:spPr>
          <a:xfrm>
            <a:off x="6172200" y="2746312"/>
            <a:ext cx="5183188" cy="3495675"/>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6">
            <a:extLst>
              <a:ext uri="{FF2B5EF4-FFF2-40B4-BE49-F238E27FC236}">
                <a16:creationId xmlns:a16="http://schemas.microsoft.com/office/drawing/2014/main" id="{38F54E40-19BE-DA4B-BB5C-E2336716E59D}"/>
              </a:ext>
            </a:extLst>
          </p:cNvPr>
          <p:cNvSpPr>
            <a:spLocks noGrp="1"/>
          </p:cNvSpPr>
          <p:nvPr>
            <p:ph type="dt" sz="half" idx="10"/>
          </p:nvPr>
        </p:nvSpPr>
        <p:spPr/>
        <p:txBody>
          <a:bodyPr/>
          <a:lstStyle/>
          <a:p>
            <a:fld id="{94B245D7-BD8D-A54F-9213-72EB7F592D37}" type="datetime4">
              <a:rPr lang="nl-NL" smtClean="0"/>
              <a:t>12 november 2025</a:t>
            </a:fld>
            <a:endParaRPr lang="nl-NL"/>
          </a:p>
        </p:txBody>
      </p:sp>
      <p:sp>
        <p:nvSpPr>
          <p:cNvPr id="8" name="Tijdelijke aanduiding voor voettekst 7">
            <a:extLst>
              <a:ext uri="{FF2B5EF4-FFF2-40B4-BE49-F238E27FC236}">
                <a16:creationId xmlns:a16="http://schemas.microsoft.com/office/drawing/2014/main" id="{D347E61F-D775-894C-8C34-B8DBF7A826F7}"/>
              </a:ext>
            </a:extLst>
          </p:cNvPr>
          <p:cNvSpPr>
            <a:spLocks noGrp="1"/>
          </p:cNvSpPr>
          <p:nvPr>
            <p:ph type="ftr" sz="quarter" idx="11"/>
          </p:nvPr>
        </p:nvSpPr>
        <p:spPr/>
        <p:txBody>
          <a:bodyPr/>
          <a:lstStyle>
            <a:lvl1pPr algn="l">
              <a:defRPr/>
            </a:lvl1pPr>
          </a:lstStyle>
          <a:p>
            <a:endParaRPr lang="nl-NL" dirty="0"/>
          </a:p>
        </p:txBody>
      </p:sp>
      <p:sp>
        <p:nvSpPr>
          <p:cNvPr id="9" name="Tijdelijke aanduiding voor dianummer 8">
            <a:extLst>
              <a:ext uri="{FF2B5EF4-FFF2-40B4-BE49-F238E27FC236}">
                <a16:creationId xmlns:a16="http://schemas.microsoft.com/office/drawing/2014/main" id="{6334C6DA-2F3D-4A41-8225-16160CEF3CA2}"/>
              </a:ext>
            </a:extLst>
          </p:cNvPr>
          <p:cNvSpPr>
            <a:spLocks noGrp="1"/>
          </p:cNvSpPr>
          <p:nvPr>
            <p:ph type="sldNum" sz="quarter" idx="12"/>
          </p:nvPr>
        </p:nvSpPr>
        <p:spPr/>
        <p:txBody>
          <a:bodyPr/>
          <a:lstStyle/>
          <a:p>
            <a:fld id="{05A8572B-78C7-3C45-93D9-DAB23B36C3D1}" type="slidenum">
              <a:rPr lang="nl-NL" smtClean="0"/>
              <a:t>‹nr.›</a:t>
            </a:fld>
            <a:endParaRPr lang="nl-NL"/>
          </a:p>
        </p:txBody>
      </p:sp>
    </p:spTree>
    <p:extLst>
      <p:ext uri="{BB962C8B-B14F-4D97-AF65-F5344CB8AC3E}">
        <p14:creationId xmlns:p14="http://schemas.microsoft.com/office/powerpoint/2010/main" val="369798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1F3EB-5738-4FFF-9B48-49440CB1E2D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89ECF8A-9008-4A49-A917-B1ADCE2F8A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E5E0DCB-4E5F-4791-BE1C-8712C79DA09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EED01B2-9E82-496D-8771-175C2D70C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F37DD45-ADE3-486F-B02C-F0F36BA5DAC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B4AC1C8-A270-4787-98D0-7C3813F79302}"/>
              </a:ext>
            </a:extLst>
          </p:cNvPr>
          <p:cNvSpPr>
            <a:spLocks noGrp="1"/>
          </p:cNvSpPr>
          <p:nvPr>
            <p:ph type="dt" sz="half" idx="10"/>
          </p:nvPr>
        </p:nvSpPr>
        <p:spPr/>
        <p:txBody>
          <a:bodyPr/>
          <a:lstStyle/>
          <a:p>
            <a:fld id="{D7E0BC2A-6F55-49FD-B6DA-C94CE14B8FF6}" type="datetimeFigureOut">
              <a:rPr lang="nl-NL" smtClean="0"/>
              <a:t>12-11-2025</a:t>
            </a:fld>
            <a:endParaRPr lang="nl-NL"/>
          </a:p>
        </p:txBody>
      </p:sp>
      <p:sp>
        <p:nvSpPr>
          <p:cNvPr id="8" name="Tijdelijke aanduiding voor voettekst 7">
            <a:extLst>
              <a:ext uri="{FF2B5EF4-FFF2-40B4-BE49-F238E27FC236}">
                <a16:creationId xmlns:a16="http://schemas.microsoft.com/office/drawing/2014/main" id="{A7E5D9B8-492C-4763-859E-DDA9A84225D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04A5E99-E22C-46CA-9CC6-28E8E58C9342}"/>
              </a:ext>
            </a:extLst>
          </p:cNvPr>
          <p:cNvSpPr>
            <a:spLocks noGrp="1"/>
          </p:cNvSpPr>
          <p:nvPr>
            <p:ph type="sldNum" sz="quarter" idx="12"/>
          </p:nvPr>
        </p:nvSpPr>
        <p:spPr/>
        <p:txBody>
          <a:bodyPr/>
          <a:lstStyle/>
          <a:p>
            <a:fld id="{C2B7A4BE-E7DD-4CC5-968C-167D9C40D40A}" type="slidenum">
              <a:rPr lang="nl-NL" smtClean="0"/>
              <a:t>‹nr.›</a:t>
            </a:fld>
            <a:endParaRPr lang="nl-NL"/>
          </a:p>
        </p:txBody>
      </p:sp>
    </p:spTree>
    <p:extLst>
      <p:ext uri="{BB962C8B-B14F-4D97-AF65-F5344CB8AC3E}">
        <p14:creationId xmlns:p14="http://schemas.microsoft.com/office/powerpoint/2010/main" val="1458640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1_Vergelijk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4B9E0-662C-F94C-A8DF-186166595E22}"/>
              </a:ext>
            </a:extLst>
          </p:cNvPr>
          <p:cNvSpPr>
            <a:spLocks noGrp="1"/>
          </p:cNvSpPr>
          <p:nvPr>
            <p:ph type="title"/>
          </p:nvPr>
        </p:nvSpPr>
        <p:spPr>
          <a:xfrm>
            <a:off x="839788" y="464400"/>
            <a:ext cx="10515600" cy="1325563"/>
          </a:xfrm>
        </p:spPr>
        <p:txBody>
          <a:bodyPr/>
          <a:lstStyle/>
          <a:p>
            <a:r>
              <a:rPr lang="nl-NL" dirty="0"/>
              <a:t>Klik om stijl te bewerken</a:t>
            </a:r>
          </a:p>
        </p:txBody>
      </p:sp>
      <p:sp>
        <p:nvSpPr>
          <p:cNvPr id="3" name="Tijdelijke aanduiding voor tekst 2">
            <a:extLst>
              <a:ext uri="{FF2B5EF4-FFF2-40B4-BE49-F238E27FC236}">
                <a16:creationId xmlns:a16="http://schemas.microsoft.com/office/drawing/2014/main" id="{BB9D83B6-B859-184F-8AE2-7F02304F592E}"/>
              </a:ext>
            </a:extLst>
          </p:cNvPr>
          <p:cNvSpPr>
            <a:spLocks noGrp="1"/>
          </p:cNvSpPr>
          <p:nvPr>
            <p:ph type="body" idx="1"/>
          </p:nvPr>
        </p:nvSpPr>
        <p:spPr>
          <a:xfrm>
            <a:off x="839789" y="1922400"/>
            <a:ext cx="3420000"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4" name="Tijdelijke aanduiding voor inhoud 3">
            <a:extLst>
              <a:ext uri="{FF2B5EF4-FFF2-40B4-BE49-F238E27FC236}">
                <a16:creationId xmlns:a16="http://schemas.microsoft.com/office/drawing/2014/main" id="{60166EB5-1E3F-C546-BFCE-0D6466D58D4A}"/>
              </a:ext>
            </a:extLst>
          </p:cNvPr>
          <p:cNvSpPr>
            <a:spLocks noGrp="1"/>
          </p:cNvSpPr>
          <p:nvPr>
            <p:ph sz="half" idx="2"/>
          </p:nvPr>
        </p:nvSpPr>
        <p:spPr>
          <a:xfrm>
            <a:off x="839789" y="2746312"/>
            <a:ext cx="3420000" cy="3495675"/>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DE931154-E7EE-1A4D-86B8-BF3155E07269}"/>
              </a:ext>
            </a:extLst>
          </p:cNvPr>
          <p:cNvSpPr>
            <a:spLocks noGrp="1"/>
          </p:cNvSpPr>
          <p:nvPr>
            <p:ph type="body" sz="quarter" idx="3"/>
          </p:nvPr>
        </p:nvSpPr>
        <p:spPr>
          <a:xfrm>
            <a:off x="7935388" y="1922400"/>
            <a:ext cx="3420000"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6" name="Tijdelijke aanduiding voor inhoud 5">
            <a:extLst>
              <a:ext uri="{FF2B5EF4-FFF2-40B4-BE49-F238E27FC236}">
                <a16:creationId xmlns:a16="http://schemas.microsoft.com/office/drawing/2014/main" id="{B9D3BF2B-8269-754D-95DE-D9A19D90C10F}"/>
              </a:ext>
            </a:extLst>
          </p:cNvPr>
          <p:cNvSpPr>
            <a:spLocks noGrp="1"/>
          </p:cNvSpPr>
          <p:nvPr>
            <p:ph sz="quarter" idx="4"/>
          </p:nvPr>
        </p:nvSpPr>
        <p:spPr>
          <a:xfrm>
            <a:off x="7935388" y="2746312"/>
            <a:ext cx="3420000" cy="3495675"/>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atum 6">
            <a:extLst>
              <a:ext uri="{FF2B5EF4-FFF2-40B4-BE49-F238E27FC236}">
                <a16:creationId xmlns:a16="http://schemas.microsoft.com/office/drawing/2014/main" id="{38F54E40-19BE-DA4B-BB5C-E2336716E59D}"/>
              </a:ext>
            </a:extLst>
          </p:cNvPr>
          <p:cNvSpPr>
            <a:spLocks noGrp="1"/>
          </p:cNvSpPr>
          <p:nvPr>
            <p:ph type="dt" sz="half" idx="10"/>
          </p:nvPr>
        </p:nvSpPr>
        <p:spPr/>
        <p:txBody>
          <a:bodyPr/>
          <a:lstStyle/>
          <a:p>
            <a:fld id="{94B245D7-BD8D-A54F-9213-72EB7F592D37}" type="datetime4">
              <a:rPr lang="nl-NL" smtClean="0"/>
              <a:t>12 november 2025</a:t>
            </a:fld>
            <a:endParaRPr lang="nl-NL"/>
          </a:p>
        </p:txBody>
      </p:sp>
      <p:sp>
        <p:nvSpPr>
          <p:cNvPr id="8" name="Tijdelijke aanduiding voor voettekst 7">
            <a:extLst>
              <a:ext uri="{FF2B5EF4-FFF2-40B4-BE49-F238E27FC236}">
                <a16:creationId xmlns:a16="http://schemas.microsoft.com/office/drawing/2014/main" id="{D347E61F-D775-894C-8C34-B8DBF7A826F7}"/>
              </a:ext>
            </a:extLst>
          </p:cNvPr>
          <p:cNvSpPr>
            <a:spLocks noGrp="1"/>
          </p:cNvSpPr>
          <p:nvPr>
            <p:ph type="ftr" sz="quarter" idx="11"/>
          </p:nvPr>
        </p:nvSpPr>
        <p:spPr/>
        <p:txBody>
          <a:bodyPr/>
          <a:lstStyle>
            <a:lvl1pPr algn="l">
              <a:defRPr/>
            </a:lvl1pPr>
          </a:lstStyle>
          <a:p>
            <a:endParaRPr lang="nl-NL" dirty="0"/>
          </a:p>
        </p:txBody>
      </p:sp>
      <p:sp>
        <p:nvSpPr>
          <p:cNvPr id="9" name="Tijdelijke aanduiding voor dianummer 8">
            <a:extLst>
              <a:ext uri="{FF2B5EF4-FFF2-40B4-BE49-F238E27FC236}">
                <a16:creationId xmlns:a16="http://schemas.microsoft.com/office/drawing/2014/main" id="{6334C6DA-2F3D-4A41-8225-16160CEF3CA2}"/>
              </a:ext>
            </a:extLst>
          </p:cNvPr>
          <p:cNvSpPr>
            <a:spLocks noGrp="1"/>
          </p:cNvSpPr>
          <p:nvPr>
            <p:ph type="sldNum" sz="quarter" idx="12"/>
          </p:nvPr>
        </p:nvSpPr>
        <p:spPr/>
        <p:txBody>
          <a:bodyPr/>
          <a:lstStyle/>
          <a:p>
            <a:fld id="{05A8572B-78C7-3C45-93D9-DAB23B36C3D1}" type="slidenum">
              <a:rPr lang="nl-NL" smtClean="0"/>
              <a:t>‹nr.›</a:t>
            </a:fld>
            <a:endParaRPr lang="nl-NL"/>
          </a:p>
        </p:txBody>
      </p:sp>
      <p:sp>
        <p:nvSpPr>
          <p:cNvPr id="10" name="Tijdelijke aanduiding voor tekst 4">
            <a:extLst>
              <a:ext uri="{FF2B5EF4-FFF2-40B4-BE49-F238E27FC236}">
                <a16:creationId xmlns:a16="http://schemas.microsoft.com/office/drawing/2014/main" id="{3C1B6485-680F-B746-926F-4A4967B51B29}"/>
              </a:ext>
            </a:extLst>
          </p:cNvPr>
          <p:cNvSpPr>
            <a:spLocks noGrp="1"/>
          </p:cNvSpPr>
          <p:nvPr>
            <p:ph type="body" sz="quarter" idx="13"/>
          </p:nvPr>
        </p:nvSpPr>
        <p:spPr>
          <a:xfrm>
            <a:off x="4403518" y="1922400"/>
            <a:ext cx="3420000"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11" name="Tijdelijke aanduiding voor inhoud 5">
            <a:extLst>
              <a:ext uri="{FF2B5EF4-FFF2-40B4-BE49-F238E27FC236}">
                <a16:creationId xmlns:a16="http://schemas.microsoft.com/office/drawing/2014/main" id="{A2BC5760-6180-E74F-9E35-AD43C8F830CA}"/>
              </a:ext>
            </a:extLst>
          </p:cNvPr>
          <p:cNvSpPr>
            <a:spLocks noGrp="1"/>
          </p:cNvSpPr>
          <p:nvPr>
            <p:ph sz="quarter" idx="14"/>
          </p:nvPr>
        </p:nvSpPr>
        <p:spPr>
          <a:xfrm>
            <a:off x="4403518" y="2746312"/>
            <a:ext cx="3420000" cy="3495675"/>
          </a:xfrm>
        </p:spPr>
        <p:txBody>
          <a:bodyPr/>
          <a:lstStyle>
            <a:lvl1pPr>
              <a:defRPr/>
            </a:lvl1pPr>
            <a:lvl2pPr>
              <a:defRPr/>
            </a:lvl2pPr>
            <a:lvl3pPr>
              <a:defRPr/>
            </a:lvl3pPr>
            <a:lvl4pPr>
              <a:defRPr/>
            </a:lvl4pPr>
            <a:lvl5pPr>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34788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070AA-50FF-EC45-8726-3ECECAB6E5F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D2AA31A-510B-974E-8429-84482C8CCEFC}"/>
              </a:ext>
            </a:extLst>
          </p:cNvPr>
          <p:cNvSpPr>
            <a:spLocks noGrp="1"/>
          </p:cNvSpPr>
          <p:nvPr>
            <p:ph type="dt" sz="half" idx="10"/>
          </p:nvPr>
        </p:nvSpPr>
        <p:spPr/>
        <p:txBody>
          <a:bodyPr/>
          <a:lstStyle/>
          <a:p>
            <a:fld id="{F64A0CBA-9B94-B040-AB07-B1216225F8DB}" type="datetime4">
              <a:rPr lang="nl-NL" smtClean="0"/>
              <a:t>12 november 2025</a:t>
            </a:fld>
            <a:endParaRPr lang="nl-NL"/>
          </a:p>
        </p:txBody>
      </p:sp>
      <p:sp>
        <p:nvSpPr>
          <p:cNvPr id="4" name="Tijdelijke aanduiding voor voettekst 3">
            <a:extLst>
              <a:ext uri="{FF2B5EF4-FFF2-40B4-BE49-F238E27FC236}">
                <a16:creationId xmlns:a16="http://schemas.microsoft.com/office/drawing/2014/main" id="{8DBF0D34-E286-4648-8D97-5DE7BB11E61C}"/>
              </a:ext>
            </a:extLst>
          </p:cNvPr>
          <p:cNvSpPr>
            <a:spLocks noGrp="1"/>
          </p:cNvSpPr>
          <p:nvPr>
            <p:ph type="ftr" sz="quarter" idx="11"/>
          </p:nvPr>
        </p:nvSpPr>
        <p:spPr/>
        <p:txBody>
          <a:bodyPr/>
          <a:lstStyle>
            <a:lvl1pPr algn="l">
              <a:defRPr/>
            </a:lvl1pPr>
          </a:lstStyle>
          <a:p>
            <a:endParaRPr lang="nl-NL" dirty="0"/>
          </a:p>
        </p:txBody>
      </p:sp>
      <p:sp>
        <p:nvSpPr>
          <p:cNvPr id="5" name="Tijdelijke aanduiding voor dianummer 4">
            <a:extLst>
              <a:ext uri="{FF2B5EF4-FFF2-40B4-BE49-F238E27FC236}">
                <a16:creationId xmlns:a16="http://schemas.microsoft.com/office/drawing/2014/main" id="{C85CB57F-15D3-E549-9E79-29CBAB6CB997}"/>
              </a:ext>
            </a:extLst>
          </p:cNvPr>
          <p:cNvSpPr>
            <a:spLocks noGrp="1"/>
          </p:cNvSpPr>
          <p:nvPr>
            <p:ph type="sldNum" sz="quarter" idx="12"/>
          </p:nvPr>
        </p:nvSpPr>
        <p:spPr/>
        <p:txBody>
          <a:bodyPr/>
          <a:lstStyle/>
          <a:p>
            <a:fld id="{05A8572B-78C7-3C45-93D9-DAB23B36C3D1}" type="slidenum">
              <a:rPr lang="nl-NL" smtClean="0"/>
              <a:t>‹nr.›</a:t>
            </a:fld>
            <a:endParaRPr lang="nl-NL"/>
          </a:p>
        </p:txBody>
      </p:sp>
    </p:spTree>
    <p:extLst>
      <p:ext uri="{BB962C8B-B14F-4D97-AF65-F5344CB8AC3E}">
        <p14:creationId xmlns:p14="http://schemas.microsoft.com/office/powerpoint/2010/main" val="17322221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1043DB7-9F9A-CA4F-9295-8AC2F357E57B}"/>
              </a:ext>
            </a:extLst>
          </p:cNvPr>
          <p:cNvSpPr>
            <a:spLocks noGrp="1"/>
          </p:cNvSpPr>
          <p:nvPr>
            <p:ph type="dt" sz="half" idx="10"/>
          </p:nvPr>
        </p:nvSpPr>
        <p:spPr/>
        <p:txBody>
          <a:bodyPr/>
          <a:lstStyle/>
          <a:p>
            <a:fld id="{75DE2669-EF96-6E40-A7C9-C939FBA39FF5}" type="datetime4">
              <a:rPr lang="nl-NL" smtClean="0"/>
              <a:t>12 november 2025</a:t>
            </a:fld>
            <a:endParaRPr lang="nl-NL"/>
          </a:p>
        </p:txBody>
      </p:sp>
      <p:sp>
        <p:nvSpPr>
          <p:cNvPr id="3" name="Tijdelijke aanduiding voor voettekst 2">
            <a:extLst>
              <a:ext uri="{FF2B5EF4-FFF2-40B4-BE49-F238E27FC236}">
                <a16:creationId xmlns:a16="http://schemas.microsoft.com/office/drawing/2014/main" id="{B3F2EE0D-1158-E640-AF44-ED7D934D6E85}"/>
              </a:ext>
            </a:extLst>
          </p:cNvPr>
          <p:cNvSpPr>
            <a:spLocks noGrp="1"/>
          </p:cNvSpPr>
          <p:nvPr>
            <p:ph type="ftr" sz="quarter" idx="11"/>
          </p:nvPr>
        </p:nvSpPr>
        <p:spPr/>
        <p:txBody>
          <a:bodyPr/>
          <a:lstStyle>
            <a:lvl1pPr algn="l">
              <a:defRPr/>
            </a:lvl1pPr>
          </a:lstStyle>
          <a:p>
            <a:endParaRPr lang="nl-NL" dirty="0"/>
          </a:p>
        </p:txBody>
      </p:sp>
      <p:sp>
        <p:nvSpPr>
          <p:cNvPr id="4" name="Tijdelijke aanduiding voor dianummer 3">
            <a:extLst>
              <a:ext uri="{FF2B5EF4-FFF2-40B4-BE49-F238E27FC236}">
                <a16:creationId xmlns:a16="http://schemas.microsoft.com/office/drawing/2014/main" id="{50A59D60-F665-7543-9AC3-C99E5D1CCB13}"/>
              </a:ext>
            </a:extLst>
          </p:cNvPr>
          <p:cNvSpPr>
            <a:spLocks noGrp="1"/>
          </p:cNvSpPr>
          <p:nvPr>
            <p:ph type="sldNum" sz="quarter" idx="12"/>
          </p:nvPr>
        </p:nvSpPr>
        <p:spPr/>
        <p:txBody>
          <a:bodyPr/>
          <a:lstStyle/>
          <a:p>
            <a:fld id="{05A8572B-78C7-3C45-93D9-DAB23B36C3D1}" type="slidenum">
              <a:rPr lang="nl-NL" smtClean="0"/>
              <a:t>‹nr.›</a:t>
            </a:fld>
            <a:endParaRPr lang="nl-NL"/>
          </a:p>
        </p:txBody>
      </p:sp>
    </p:spTree>
    <p:extLst>
      <p:ext uri="{BB962C8B-B14F-4D97-AF65-F5344CB8AC3E}">
        <p14:creationId xmlns:p14="http://schemas.microsoft.com/office/powerpoint/2010/main" val="3070746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oud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1E23E-1A77-3145-9D16-49378AAC9F87}"/>
              </a:ext>
            </a:extLst>
          </p:cNvPr>
          <p:cNvSpPr>
            <a:spLocks noGrp="1"/>
          </p:cNvSpPr>
          <p:nvPr>
            <p:ph type="title"/>
          </p:nvPr>
        </p:nvSpPr>
        <p:spPr>
          <a:xfrm>
            <a:off x="839788" y="457200"/>
            <a:ext cx="3932237" cy="1600200"/>
          </a:xfrm>
        </p:spPr>
        <p:txBody>
          <a:bodyPr anchor="b"/>
          <a:lstStyle>
            <a:lvl1pPr>
              <a:defRPr sz="3200"/>
            </a:lvl1pPr>
          </a:lstStyle>
          <a:p>
            <a:r>
              <a:rPr lang="nl-NL" dirty="0"/>
              <a:t>Klik om stijl te bewerken</a:t>
            </a:r>
          </a:p>
        </p:txBody>
      </p:sp>
      <p:sp>
        <p:nvSpPr>
          <p:cNvPr id="3" name="Tijdelijke aanduiding voor inhoud 2">
            <a:extLst>
              <a:ext uri="{FF2B5EF4-FFF2-40B4-BE49-F238E27FC236}">
                <a16:creationId xmlns:a16="http://schemas.microsoft.com/office/drawing/2014/main" id="{E4FE101D-EC81-7745-9FC1-2ADAC4D72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dirty="0"/>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108D420E-D374-AC47-96C0-5D169510B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B33BF13D-DCAF-8D4B-9771-18D3FA194C45}"/>
              </a:ext>
            </a:extLst>
          </p:cNvPr>
          <p:cNvSpPr>
            <a:spLocks noGrp="1"/>
          </p:cNvSpPr>
          <p:nvPr>
            <p:ph type="dt" sz="half" idx="10"/>
          </p:nvPr>
        </p:nvSpPr>
        <p:spPr/>
        <p:txBody>
          <a:bodyPr/>
          <a:lstStyle/>
          <a:p>
            <a:fld id="{1DE57910-40FF-8B4B-B5D2-75BDDA79291D}" type="datetime4">
              <a:rPr lang="nl-NL" smtClean="0"/>
              <a:t>12 november 2025</a:t>
            </a:fld>
            <a:endParaRPr lang="nl-NL"/>
          </a:p>
        </p:txBody>
      </p:sp>
      <p:sp>
        <p:nvSpPr>
          <p:cNvPr id="6" name="Tijdelijke aanduiding voor voettekst 5">
            <a:extLst>
              <a:ext uri="{FF2B5EF4-FFF2-40B4-BE49-F238E27FC236}">
                <a16:creationId xmlns:a16="http://schemas.microsoft.com/office/drawing/2014/main" id="{792D604C-99C4-494B-AA71-CDE7FB6110E5}"/>
              </a:ext>
            </a:extLst>
          </p:cNvPr>
          <p:cNvSpPr>
            <a:spLocks noGrp="1"/>
          </p:cNvSpPr>
          <p:nvPr>
            <p:ph type="ftr" sz="quarter" idx="11"/>
          </p:nvPr>
        </p:nvSpPr>
        <p:spPr/>
        <p:txBody>
          <a:bodyPr/>
          <a:lstStyle>
            <a:lvl1pPr algn="l">
              <a:defRPr/>
            </a:lvl1pPr>
          </a:lstStyle>
          <a:p>
            <a:endParaRPr lang="nl-NL" dirty="0"/>
          </a:p>
        </p:txBody>
      </p:sp>
      <p:sp>
        <p:nvSpPr>
          <p:cNvPr id="7" name="Tijdelijke aanduiding voor dianummer 6">
            <a:extLst>
              <a:ext uri="{FF2B5EF4-FFF2-40B4-BE49-F238E27FC236}">
                <a16:creationId xmlns:a16="http://schemas.microsoft.com/office/drawing/2014/main" id="{55E52C25-C0A6-B148-8FBD-441E02201F0C}"/>
              </a:ext>
            </a:extLst>
          </p:cNvPr>
          <p:cNvSpPr>
            <a:spLocks noGrp="1"/>
          </p:cNvSpPr>
          <p:nvPr>
            <p:ph type="sldNum" sz="quarter" idx="12"/>
          </p:nvPr>
        </p:nvSpPr>
        <p:spPr/>
        <p:txBody>
          <a:bodyPr/>
          <a:lstStyle/>
          <a:p>
            <a:fld id="{05A8572B-78C7-3C45-93D9-DAB23B36C3D1}" type="slidenum">
              <a:rPr lang="nl-NL" smtClean="0"/>
              <a:t>‹nr.›</a:t>
            </a:fld>
            <a:endParaRPr lang="nl-NL"/>
          </a:p>
        </p:txBody>
      </p:sp>
    </p:spTree>
    <p:extLst>
      <p:ext uri="{BB962C8B-B14F-4D97-AF65-F5344CB8AC3E}">
        <p14:creationId xmlns:p14="http://schemas.microsoft.com/office/powerpoint/2010/main" val="40715841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62620-CDBB-E740-92F2-20323B3C5B2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C37011F-DCD1-DD40-B421-5EB1AD78D9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E5FFB9E-4AFB-0040-9D2A-292122ADA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83C625CD-6E02-DC45-BBE9-93A551C1C44B}"/>
              </a:ext>
            </a:extLst>
          </p:cNvPr>
          <p:cNvSpPr>
            <a:spLocks noGrp="1"/>
          </p:cNvSpPr>
          <p:nvPr>
            <p:ph type="dt" sz="half" idx="10"/>
          </p:nvPr>
        </p:nvSpPr>
        <p:spPr/>
        <p:txBody>
          <a:bodyPr/>
          <a:lstStyle/>
          <a:p>
            <a:fld id="{4B03225F-A051-724C-99D5-6C1C63EB3CB3}" type="datetime4">
              <a:rPr lang="nl-NL" smtClean="0"/>
              <a:t>12 november 2025</a:t>
            </a:fld>
            <a:endParaRPr lang="nl-NL"/>
          </a:p>
        </p:txBody>
      </p:sp>
      <p:sp>
        <p:nvSpPr>
          <p:cNvPr id="6" name="Tijdelijke aanduiding voor voettekst 5">
            <a:extLst>
              <a:ext uri="{FF2B5EF4-FFF2-40B4-BE49-F238E27FC236}">
                <a16:creationId xmlns:a16="http://schemas.microsoft.com/office/drawing/2014/main" id="{888A67C2-DD2F-6149-945E-C14D8C48638C}"/>
              </a:ext>
            </a:extLst>
          </p:cNvPr>
          <p:cNvSpPr>
            <a:spLocks noGrp="1"/>
          </p:cNvSpPr>
          <p:nvPr>
            <p:ph type="ftr" sz="quarter" idx="11"/>
          </p:nvPr>
        </p:nvSpPr>
        <p:spPr/>
        <p:txBody>
          <a:bodyPr/>
          <a:lstStyle>
            <a:lvl1pPr algn="l">
              <a:defRPr/>
            </a:lvl1pPr>
          </a:lstStyle>
          <a:p>
            <a:endParaRPr lang="nl-NL" dirty="0"/>
          </a:p>
        </p:txBody>
      </p:sp>
      <p:sp>
        <p:nvSpPr>
          <p:cNvPr id="7" name="Tijdelijke aanduiding voor dianummer 6">
            <a:extLst>
              <a:ext uri="{FF2B5EF4-FFF2-40B4-BE49-F238E27FC236}">
                <a16:creationId xmlns:a16="http://schemas.microsoft.com/office/drawing/2014/main" id="{9CB85F87-A8B7-9E48-B936-08B4EA0636A8}"/>
              </a:ext>
            </a:extLst>
          </p:cNvPr>
          <p:cNvSpPr>
            <a:spLocks noGrp="1"/>
          </p:cNvSpPr>
          <p:nvPr>
            <p:ph type="sldNum" sz="quarter" idx="12"/>
          </p:nvPr>
        </p:nvSpPr>
        <p:spPr/>
        <p:txBody>
          <a:bodyPr/>
          <a:lstStyle/>
          <a:p>
            <a:fld id="{05A8572B-78C7-3C45-93D9-DAB23B36C3D1}" type="slidenum">
              <a:rPr lang="nl-NL" smtClean="0"/>
              <a:t>‹nr.›</a:t>
            </a:fld>
            <a:endParaRPr lang="nl-NL"/>
          </a:p>
        </p:txBody>
      </p:sp>
    </p:spTree>
    <p:extLst>
      <p:ext uri="{BB962C8B-B14F-4D97-AF65-F5344CB8AC3E}">
        <p14:creationId xmlns:p14="http://schemas.microsoft.com/office/powerpoint/2010/main" val="2037856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28B90-7401-BE4D-B184-5563C9E7546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1062E7A-92CF-0641-B317-DC08E6B6C5EF}"/>
              </a:ext>
            </a:extLst>
          </p:cNvPr>
          <p:cNvSpPr>
            <a:spLocks noGrp="1"/>
          </p:cNvSpPr>
          <p:nvPr>
            <p:ph type="body" orient="vert" idx="1"/>
          </p:nvPr>
        </p:nvSpPr>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51A9E171-6F16-464E-9B4A-14BEA1BE9250}"/>
              </a:ext>
            </a:extLst>
          </p:cNvPr>
          <p:cNvSpPr>
            <a:spLocks noGrp="1"/>
          </p:cNvSpPr>
          <p:nvPr>
            <p:ph type="dt" sz="half" idx="10"/>
          </p:nvPr>
        </p:nvSpPr>
        <p:spPr/>
        <p:txBody>
          <a:bodyPr/>
          <a:lstStyle/>
          <a:p>
            <a:fld id="{4E7D1E5E-CC76-2747-A4F2-9628C1F52DA0}" type="datetime4">
              <a:rPr lang="nl-NL" smtClean="0"/>
              <a:t>12 november 2025</a:t>
            </a:fld>
            <a:endParaRPr lang="nl-NL"/>
          </a:p>
        </p:txBody>
      </p:sp>
      <p:sp>
        <p:nvSpPr>
          <p:cNvPr id="5" name="Tijdelijke aanduiding voor voettekst 4">
            <a:extLst>
              <a:ext uri="{FF2B5EF4-FFF2-40B4-BE49-F238E27FC236}">
                <a16:creationId xmlns:a16="http://schemas.microsoft.com/office/drawing/2014/main" id="{9B4841FD-8876-774F-92B7-464693590EAD}"/>
              </a:ext>
            </a:extLst>
          </p:cNvPr>
          <p:cNvSpPr>
            <a:spLocks noGrp="1"/>
          </p:cNvSpPr>
          <p:nvPr>
            <p:ph type="ftr" sz="quarter" idx="11"/>
          </p:nvPr>
        </p:nvSpPr>
        <p:spPr/>
        <p:txBody>
          <a:bodyPr/>
          <a:lstStyle>
            <a:lvl1pPr algn="l">
              <a:defRPr/>
            </a:lvl1pPr>
          </a:lstStyle>
          <a:p>
            <a:endParaRPr lang="nl-NL" dirty="0"/>
          </a:p>
        </p:txBody>
      </p:sp>
      <p:sp>
        <p:nvSpPr>
          <p:cNvPr id="6" name="Tijdelijke aanduiding voor dianummer 5">
            <a:extLst>
              <a:ext uri="{FF2B5EF4-FFF2-40B4-BE49-F238E27FC236}">
                <a16:creationId xmlns:a16="http://schemas.microsoft.com/office/drawing/2014/main" id="{68CEE33E-6893-3C49-8687-3570D025A5D9}"/>
              </a:ext>
            </a:extLst>
          </p:cNvPr>
          <p:cNvSpPr>
            <a:spLocks noGrp="1"/>
          </p:cNvSpPr>
          <p:nvPr>
            <p:ph type="sldNum" sz="quarter" idx="12"/>
          </p:nvPr>
        </p:nvSpPr>
        <p:spPr/>
        <p:txBody>
          <a:bodyPr/>
          <a:lstStyle/>
          <a:p>
            <a:fld id="{05A8572B-78C7-3C45-93D9-DAB23B36C3D1}" type="slidenum">
              <a:rPr lang="nl-NL" smtClean="0"/>
              <a:t>‹nr.›</a:t>
            </a:fld>
            <a:endParaRPr lang="nl-NL"/>
          </a:p>
        </p:txBody>
      </p:sp>
    </p:spTree>
    <p:extLst>
      <p:ext uri="{BB962C8B-B14F-4D97-AF65-F5344CB8AC3E}">
        <p14:creationId xmlns:p14="http://schemas.microsoft.com/office/powerpoint/2010/main" val="38008902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3922F3C-AFB5-8B4B-944B-D023D848EE4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0CD4132-E558-874F-BAF5-7713422CF261}"/>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96630CBE-CC8D-4848-AFC5-125C20217F1D}"/>
              </a:ext>
            </a:extLst>
          </p:cNvPr>
          <p:cNvSpPr>
            <a:spLocks noGrp="1"/>
          </p:cNvSpPr>
          <p:nvPr>
            <p:ph type="dt" sz="half" idx="10"/>
          </p:nvPr>
        </p:nvSpPr>
        <p:spPr/>
        <p:txBody>
          <a:bodyPr/>
          <a:lstStyle/>
          <a:p>
            <a:fld id="{52B48BA2-0C3B-794A-ACCF-52A26617E707}" type="datetime4">
              <a:rPr lang="nl-NL" smtClean="0"/>
              <a:t>12 november 2025</a:t>
            </a:fld>
            <a:endParaRPr lang="nl-NL"/>
          </a:p>
        </p:txBody>
      </p:sp>
      <p:sp>
        <p:nvSpPr>
          <p:cNvPr id="5" name="Tijdelijke aanduiding voor voettekst 4">
            <a:extLst>
              <a:ext uri="{FF2B5EF4-FFF2-40B4-BE49-F238E27FC236}">
                <a16:creationId xmlns:a16="http://schemas.microsoft.com/office/drawing/2014/main" id="{CA72B3E6-8A03-164A-A5B2-06A2CE907C21}"/>
              </a:ext>
            </a:extLst>
          </p:cNvPr>
          <p:cNvSpPr>
            <a:spLocks noGrp="1"/>
          </p:cNvSpPr>
          <p:nvPr>
            <p:ph type="ftr" sz="quarter" idx="11"/>
          </p:nvPr>
        </p:nvSpPr>
        <p:spPr/>
        <p:txBody>
          <a:bodyPr/>
          <a:lstStyle>
            <a:lvl1pPr algn="l">
              <a:defRPr/>
            </a:lvl1pPr>
          </a:lstStyle>
          <a:p>
            <a:endParaRPr lang="nl-NL" dirty="0"/>
          </a:p>
        </p:txBody>
      </p:sp>
      <p:sp>
        <p:nvSpPr>
          <p:cNvPr id="6" name="Tijdelijke aanduiding voor dianummer 5">
            <a:extLst>
              <a:ext uri="{FF2B5EF4-FFF2-40B4-BE49-F238E27FC236}">
                <a16:creationId xmlns:a16="http://schemas.microsoft.com/office/drawing/2014/main" id="{3091B503-F584-0A48-8A58-28F76920045D}"/>
              </a:ext>
            </a:extLst>
          </p:cNvPr>
          <p:cNvSpPr>
            <a:spLocks noGrp="1"/>
          </p:cNvSpPr>
          <p:nvPr>
            <p:ph type="sldNum" sz="quarter" idx="12"/>
          </p:nvPr>
        </p:nvSpPr>
        <p:spPr/>
        <p:txBody>
          <a:bodyPr/>
          <a:lstStyle/>
          <a:p>
            <a:fld id="{05A8572B-78C7-3C45-93D9-DAB23B36C3D1}" type="slidenum">
              <a:rPr lang="nl-NL" smtClean="0"/>
              <a:t>‹nr.›</a:t>
            </a:fld>
            <a:endParaRPr lang="nl-NL"/>
          </a:p>
        </p:txBody>
      </p:sp>
    </p:spTree>
    <p:extLst>
      <p:ext uri="{BB962C8B-B14F-4D97-AF65-F5344CB8AC3E}">
        <p14:creationId xmlns:p14="http://schemas.microsoft.com/office/powerpoint/2010/main" val="14796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F3137-B64B-4C8D-AD93-75D27D7B37D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5CDB82-2167-4FFD-B178-E98085AB7FDB}"/>
              </a:ext>
            </a:extLst>
          </p:cNvPr>
          <p:cNvSpPr>
            <a:spLocks noGrp="1"/>
          </p:cNvSpPr>
          <p:nvPr>
            <p:ph type="dt" sz="half" idx="10"/>
          </p:nvPr>
        </p:nvSpPr>
        <p:spPr/>
        <p:txBody>
          <a:bodyPr/>
          <a:lstStyle/>
          <a:p>
            <a:fld id="{D7E0BC2A-6F55-49FD-B6DA-C94CE14B8FF6}" type="datetimeFigureOut">
              <a:rPr lang="nl-NL" smtClean="0"/>
              <a:t>12-11-2025</a:t>
            </a:fld>
            <a:endParaRPr lang="nl-NL"/>
          </a:p>
        </p:txBody>
      </p:sp>
      <p:sp>
        <p:nvSpPr>
          <p:cNvPr id="4" name="Tijdelijke aanduiding voor voettekst 3">
            <a:extLst>
              <a:ext uri="{FF2B5EF4-FFF2-40B4-BE49-F238E27FC236}">
                <a16:creationId xmlns:a16="http://schemas.microsoft.com/office/drawing/2014/main" id="{885C2BD5-1AB3-4F84-8218-D9A3E3F3D8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B48ABE2-E691-4537-ACF2-63B4AB66045A}"/>
              </a:ext>
            </a:extLst>
          </p:cNvPr>
          <p:cNvSpPr>
            <a:spLocks noGrp="1"/>
          </p:cNvSpPr>
          <p:nvPr>
            <p:ph type="sldNum" sz="quarter" idx="12"/>
          </p:nvPr>
        </p:nvSpPr>
        <p:spPr/>
        <p:txBody>
          <a:bodyPr/>
          <a:lstStyle/>
          <a:p>
            <a:fld id="{C2B7A4BE-E7DD-4CC5-968C-167D9C40D40A}" type="slidenum">
              <a:rPr lang="nl-NL" smtClean="0"/>
              <a:t>‹nr.›</a:t>
            </a:fld>
            <a:endParaRPr lang="nl-NL"/>
          </a:p>
        </p:txBody>
      </p:sp>
    </p:spTree>
    <p:extLst>
      <p:ext uri="{BB962C8B-B14F-4D97-AF65-F5344CB8AC3E}">
        <p14:creationId xmlns:p14="http://schemas.microsoft.com/office/powerpoint/2010/main" val="26673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326FFAB-7294-4A41-9C59-68BD6663B5C4}"/>
              </a:ext>
            </a:extLst>
          </p:cNvPr>
          <p:cNvSpPr>
            <a:spLocks noGrp="1"/>
          </p:cNvSpPr>
          <p:nvPr>
            <p:ph type="dt" sz="half" idx="10"/>
          </p:nvPr>
        </p:nvSpPr>
        <p:spPr/>
        <p:txBody>
          <a:bodyPr/>
          <a:lstStyle/>
          <a:p>
            <a:fld id="{D7E0BC2A-6F55-49FD-B6DA-C94CE14B8FF6}" type="datetimeFigureOut">
              <a:rPr lang="nl-NL" smtClean="0"/>
              <a:t>12-11-2025</a:t>
            </a:fld>
            <a:endParaRPr lang="nl-NL"/>
          </a:p>
        </p:txBody>
      </p:sp>
      <p:sp>
        <p:nvSpPr>
          <p:cNvPr id="3" name="Tijdelijke aanduiding voor voettekst 2">
            <a:extLst>
              <a:ext uri="{FF2B5EF4-FFF2-40B4-BE49-F238E27FC236}">
                <a16:creationId xmlns:a16="http://schemas.microsoft.com/office/drawing/2014/main" id="{899600FE-EEE5-42E4-B8B6-406BB2B5D90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F38C604-7F3F-4342-B8C2-2F52E56EAF2F}"/>
              </a:ext>
            </a:extLst>
          </p:cNvPr>
          <p:cNvSpPr>
            <a:spLocks noGrp="1"/>
          </p:cNvSpPr>
          <p:nvPr>
            <p:ph type="sldNum" sz="quarter" idx="12"/>
          </p:nvPr>
        </p:nvSpPr>
        <p:spPr/>
        <p:txBody>
          <a:bodyPr/>
          <a:lstStyle/>
          <a:p>
            <a:fld id="{C2B7A4BE-E7DD-4CC5-968C-167D9C40D40A}" type="slidenum">
              <a:rPr lang="nl-NL" smtClean="0"/>
              <a:t>‹nr.›</a:t>
            </a:fld>
            <a:endParaRPr lang="nl-NL"/>
          </a:p>
        </p:txBody>
      </p:sp>
    </p:spTree>
    <p:extLst>
      <p:ext uri="{BB962C8B-B14F-4D97-AF65-F5344CB8AC3E}">
        <p14:creationId xmlns:p14="http://schemas.microsoft.com/office/powerpoint/2010/main" val="164585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C9469-068A-4B08-B437-BF18C8A556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ECB91E0-ACB2-4FC8-A802-693E0C03A6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F72B196-3727-48A8-8173-EB6313AEB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72D02D-F020-4C4F-80B0-704EA4DAFC34}"/>
              </a:ext>
            </a:extLst>
          </p:cNvPr>
          <p:cNvSpPr>
            <a:spLocks noGrp="1"/>
          </p:cNvSpPr>
          <p:nvPr>
            <p:ph type="dt" sz="half" idx="10"/>
          </p:nvPr>
        </p:nvSpPr>
        <p:spPr/>
        <p:txBody>
          <a:bodyPr/>
          <a:lstStyle/>
          <a:p>
            <a:fld id="{D7E0BC2A-6F55-49FD-B6DA-C94CE14B8FF6}" type="datetimeFigureOut">
              <a:rPr lang="nl-NL" smtClean="0"/>
              <a:t>12-11-2025</a:t>
            </a:fld>
            <a:endParaRPr lang="nl-NL"/>
          </a:p>
        </p:txBody>
      </p:sp>
      <p:sp>
        <p:nvSpPr>
          <p:cNvPr id="6" name="Tijdelijke aanduiding voor voettekst 5">
            <a:extLst>
              <a:ext uri="{FF2B5EF4-FFF2-40B4-BE49-F238E27FC236}">
                <a16:creationId xmlns:a16="http://schemas.microsoft.com/office/drawing/2014/main" id="{48756176-235E-4F2A-89B0-8DA43711C23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0F1ACDA-598D-4997-AB07-7D7093714FD7}"/>
              </a:ext>
            </a:extLst>
          </p:cNvPr>
          <p:cNvSpPr>
            <a:spLocks noGrp="1"/>
          </p:cNvSpPr>
          <p:nvPr>
            <p:ph type="sldNum" sz="quarter" idx="12"/>
          </p:nvPr>
        </p:nvSpPr>
        <p:spPr/>
        <p:txBody>
          <a:bodyPr/>
          <a:lstStyle/>
          <a:p>
            <a:fld id="{C2B7A4BE-E7DD-4CC5-968C-167D9C40D40A}" type="slidenum">
              <a:rPr lang="nl-NL" smtClean="0"/>
              <a:t>‹nr.›</a:t>
            </a:fld>
            <a:endParaRPr lang="nl-NL"/>
          </a:p>
        </p:txBody>
      </p:sp>
    </p:spTree>
    <p:extLst>
      <p:ext uri="{BB962C8B-B14F-4D97-AF65-F5344CB8AC3E}">
        <p14:creationId xmlns:p14="http://schemas.microsoft.com/office/powerpoint/2010/main" val="182227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38D2F-C9FE-479D-9D17-EB8A75A2D7E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B1FC5E4-3224-4270-AC64-AEFF3E226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A442C0-2A1C-47B4-9E10-ECF29F88F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6A09C53-AD21-442F-81CF-B1FC03E1311E}"/>
              </a:ext>
            </a:extLst>
          </p:cNvPr>
          <p:cNvSpPr>
            <a:spLocks noGrp="1"/>
          </p:cNvSpPr>
          <p:nvPr>
            <p:ph type="dt" sz="half" idx="10"/>
          </p:nvPr>
        </p:nvSpPr>
        <p:spPr/>
        <p:txBody>
          <a:bodyPr/>
          <a:lstStyle/>
          <a:p>
            <a:fld id="{D7E0BC2A-6F55-49FD-B6DA-C94CE14B8FF6}" type="datetimeFigureOut">
              <a:rPr lang="nl-NL" smtClean="0"/>
              <a:t>12-11-2025</a:t>
            </a:fld>
            <a:endParaRPr lang="nl-NL"/>
          </a:p>
        </p:txBody>
      </p:sp>
      <p:sp>
        <p:nvSpPr>
          <p:cNvPr id="6" name="Tijdelijke aanduiding voor voettekst 5">
            <a:extLst>
              <a:ext uri="{FF2B5EF4-FFF2-40B4-BE49-F238E27FC236}">
                <a16:creationId xmlns:a16="http://schemas.microsoft.com/office/drawing/2014/main" id="{4853E187-3D82-40E7-99B9-FEA8BD348C6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14958CE-2E80-4067-A989-182B311958D8}"/>
              </a:ext>
            </a:extLst>
          </p:cNvPr>
          <p:cNvSpPr>
            <a:spLocks noGrp="1"/>
          </p:cNvSpPr>
          <p:nvPr>
            <p:ph type="sldNum" sz="quarter" idx="12"/>
          </p:nvPr>
        </p:nvSpPr>
        <p:spPr/>
        <p:txBody>
          <a:bodyPr/>
          <a:lstStyle/>
          <a:p>
            <a:fld id="{C2B7A4BE-E7DD-4CC5-968C-167D9C40D40A}" type="slidenum">
              <a:rPr lang="nl-NL" smtClean="0"/>
              <a:t>‹nr.›</a:t>
            </a:fld>
            <a:endParaRPr lang="nl-NL"/>
          </a:p>
        </p:txBody>
      </p:sp>
    </p:spTree>
    <p:extLst>
      <p:ext uri="{BB962C8B-B14F-4D97-AF65-F5344CB8AC3E}">
        <p14:creationId xmlns:p14="http://schemas.microsoft.com/office/powerpoint/2010/main" val="188461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oleObject" Target="../embeddings/oleObject1.bin"/><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ags" Target="../tags/tag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vmlDrawing" Target="../drawings/vmlDrawing1.v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16FBE92-547B-49F2-A51F-CA75E984D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16DB86A-1E2A-493C-BCB3-0A326D6F4A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1D3E5B-82E7-4FB9-A0BA-B2B1440A84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0BC2A-6F55-49FD-B6DA-C94CE14B8FF6}" type="datetimeFigureOut">
              <a:rPr lang="nl-NL" smtClean="0"/>
              <a:t>12-11-2025</a:t>
            </a:fld>
            <a:endParaRPr lang="nl-NL"/>
          </a:p>
        </p:txBody>
      </p:sp>
      <p:sp>
        <p:nvSpPr>
          <p:cNvPr id="5" name="Tijdelijke aanduiding voor voettekst 4">
            <a:extLst>
              <a:ext uri="{FF2B5EF4-FFF2-40B4-BE49-F238E27FC236}">
                <a16:creationId xmlns:a16="http://schemas.microsoft.com/office/drawing/2014/main" id="{85EC9F0A-BEB3-4F62-9BFC-4A6EEBAB8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CF20B36-DBA5-4720-8475-DC0A93370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7A4BE-E7DD-4CC5-968C-167D9C40D40A}" type="slidenum">
              <a:rPr lang="nl-NL" smtClean="0"/>
              <a:t>‹nr.›</a:t>
            </a:fld>
            <a:endParaRPr lang="nl-NL"/>
          </a:p>
        </p:txBody>
      </p:sp>
    </p:spTree>
    <p:extLst>
      <p:ext uri="{BB962C8B-B14F-4D97-AF65-F5344CB8AC3E}">
        <p14:creationId xmlns:p14="http://schemas.microsoft.com/office/powerpoint/2010/main" val="277299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0"/>
            </p:custDataLst>
            <p:extLst>
              <p:ext uri="{D42A27DB-BD31-4B8C-83A1-F6EECF244321}">
                <p14:modId xmlns:p14="http://schemas.microsoft.com/office/powerpoint/2010/main" val="2046133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9" name="think-cell Slide" r:id="rId21" imgW="383" imgH="384" progId="TCLayout.ActiveDocument.1">
                  <p:embed/>
                </p:oleObj>
              </mc:Choice>
              <mc:Fallback>
                <p:oleObj name="think-cell Slide" r:id="rId21" imgW="383" imgH="384" progId="TCLayout.ActiveDocument.1">
                  <p:embed/>
                  <p:pic>
                    <p:nvPicPr>
                      <p:cNvPr id="8" name="Object 7"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jdelijke aanduiding voor titel 1">
            <a:extLst>
              <a:ext uri="{FF2B5EF4-FFF2-40B4-BE49-F238E27FC236}">
                <a16:creationId xmlns:a16="http://schemas.microsoft.com/office/drawing/2014/main" id="{CA1FC81E-DEDC-9849-A062-2193B15951A7}"/>
              </a:ext>
            </a:extLst>
          </p:cNvPr>
          <p:cNvSpPr>
            <a:spLocks noGrp="1"/>
          </p:cNvSpPr>
          <p:nvPr>
            <p:ph type="title"/>
          </p:nvPr>
        </p:nvSpPr>
        <p:spPr>
          <a:xfrm>
            <a:off x="838200" y="464400"/>
            <a:ext cx="9847728" cy="1325563"/>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655528D-4BDA-824F-A933-CBDA4AAF9D07}"/>
              </a:ext>
            </a:extLst>
          </p:cNvPr>
          <p:cNvSpPr>
            <a:spLocks noGrp="1"/>
          </p:cNvSpPr>
          <p:nvPr>
            <p:ph type="body" idx="1"/>
          </p:nvPr>
        </p:nvSpPr>
        <p:spPr>
          <a:xfrm>
            <a:off x="838200" y="1922400"/>
            <a:ext cx="9847728" cy="4308842"/>
          </a:xfrm>
          <a:prstGeom prst="rect">
            <a:avLst/>
          </a:prstGeom>
        </p:spPr>
        <p:txBody>
          <a:bodyPr vert="horz" lIns="91440" tIns="45720" rIns="91440" bIns="45720" rtlCol="0">
            <a:normAutofit/>
          </a:body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564C1994-AA79-6248-B8B1-2F2CB3C131C4}"/>
              </a:ext>
            </a:extLst>
          </p:cNvPr>
          <p:cNvSpPr>
            <a:spLocks noGrp="1"/>
          </p:cNvSpPr>
          <p:nvPr>
            <p:ph type="dt" sz="half" idx="2"/>
          </p:nvPr>
        </p:nvSpPr>
        <p:spPr>
          <a:xfrm>
            <a:off x="9159114" y="6356350"/>
            <a:ext cx="1526815"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C949A7F8-2E91-4BB3-AC62-246CB072032F}" type="datetimeFigureOut">
              <a:rPr lang="nl-NL" smtClean="0"/>
              <a:t>12-11-2025</a:t>
            </a:fld>
            <a:endParaRPr lang="nl-NL"/>
          </a:p>
        </p:txBody>
      </p:sp>
      <p:sp>
        <p:nvSpPr>
          <p:cNvPr id="5" name="Tijdelijke aanduiding voor voettekst 4">
            <a:extLst>
              <a:ext uri="{FF2B5EF4-FFF2-40B4-BE49-F238E27FC236}">
                <a16:creationId xmlns:a16="http://schemas.microsoft.com/office/drawing/2014/main" id="{8EF909C7-753F-F84C-8DC6-30DDBF113609}"/>
              </a:ext>
            </a:extLst>
          </p:cNvPr>
          <p:cNvSpPr>
            <a:spLocks noGrp="1"/>
          </p:cNvSpPr>
          <p:nvPr>
            <p:ph type="ftr" sz="quarter" idx="3"/>
          </p:nvPr>
        </p:nvSpPr>
        <p:spPr>
          <a:xfrm>
            <a:off x="838199" y="6356350"/>
            <a:ext cx="7380000" cy="360000"/>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nl-NL"/>
          </a:p>
        </p:txBody>
      </p:sp>
      <p:sp>
        <p:nvSpPr>
          <p:cNvPr id="6" name="Tijdelijke aanduiding voor dianummer 5">
            <a:extLst>
              <a:ext uri="{FF2B5EF4-FFF2-40B4-BE49-F238E27FC236}">
                <a16:creationId xmlns:a16="http://schemas.microsoft.com/office/drawing/2014/main" id="{848D2017-E92E-E14E-8373-A08C6A3F6C9D}"/>
              </a:ext>
            </a:extLst>
          </p:cNvPr>
          <p:cNvSpPr>
            <a:spLocks noGrp="1"/>
          </p:cNvSpPr>
          <p:nvPr>
            <p:ph type="sldNum" sz="quarter" idx="4"/>
          </p:nvPr>
        </p:nvSpPr>
        <p:spPr>
          <a:xfrm>
            <a:off x="11237591" y="6356350"/>
            <a:ext cx="667871"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5A15F5E-D184-47F2-82A7-271FE74AE562}" type="slidenum">
              <a:rPr lang="nl-NL" smtClean="0"/>
              <a:t>‹nr.›</a:t>
            </a:fld>
            <a:endParaRPr lang="nl-NL"/>
          </a:p>
        </p:txBody>
      </p:sp>
    </p:spTree>
    <p:extLst>
      <p:ext uri="{BB962C8B-B14F-4D97-AF65-F5344CB8AC3E}">
        <p14:creationId xmlns:p14="http://schemas.microsoft.com/office/powerpoint/2010/main" val="15825274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914400" rtl="0" eaLnBrk="1" latinLnBrk="0" hangingPunct="1">
        <a:lnSpc>
          <a:spcPct val="100000"/>
        </a:lnSpc>
        <a:spcBef>
          <a:spcPct val="0"/>
        </a:spcBef>
        <a:buNone/>
        <a:defRPr sz="3600" b="1" kern="1200">
          <a:solidFill>
            <a:srgbClr val="69346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Systeemlettertype regulier"/>
        <a:buChar char="-"/>
        <a:defRPr sz="1800" kern="1200">
          <a:solidFill>
            <a:srgbClr val="693469"/>
          </a:solidFill>
          <a:latin typeface="+mn-lt"/>
          <a:ea typeface="+mn-ea"/>
          <a:cs typeface="+mn-cs"/>
        </a:defRPr>
      </a:lvl2pPr>
      <a:lvl3pPr marL="1143000" indent="-228600" algn="l" defTabSz="914400" rtl="0" eaLnBrk="1" latinLnBrk="0" hangingPunct="1">
        <a:lnSpc>
          <a:spcPct val="100000"/>
        </a:lnSpc>
        <a:spcBef>
          <a:spcPts val="500"/>
        </a:spcBef>
        <a:buFont typeface="Systeemlettertype regulier"/>
        <a:buChar char="-"/>
        <a:defRPr sz="1800" kern="1200">
          <a:solidFill>
            <a:srgbClr val="693469"/>
          </a:solidFill>
          <a:latin typeface="+mn-lt"/>
          <a:ea typeface="+mn-ea"/>
          <a:cs typeface="+mn-cs"/>
        </a:defRPr>
      </a:lvl3pPr>
      <a:lvl4pPr marL="1600200" indent="-228600" algn="l" defTabSz="914400" rtl="0" eaLnBrk="1" latinLnBrk="0" hangingPunct="1">
        <a:lnSpc>
          <a:spcPct val="100000"/>
        </a:lnSpc>
        <a:spcBef>
          <a:spcPts val="500"/>
        </a:spcBef>
        <a:buFont typeface="Systeemlettertype regulier"/>
        <a:buChar char="-"/>
        <a:defRPr sz="1500" kern="1200">
          <a:solidFill>
            <a:srgbClr val="693469"/>
          </a:solidFill>
          <a:latin typeface="+mn-lt"/>
          <a:ea typeface="+mn-ea"/>
          <a:cs typeface="+mn-cs"/>
        </a:defRPr>
      </a:lvl4pPr>
      <a:lvl5pPr marL="2057400" indent="-228600" algn="l" defTabSz="914400" rtl="0" eaLnBrk="1" latinLnBrk="0" hangingPunct="1">
        <a:lnSpc>
          <a:spcPct val="100000"/>
        </a:lnSpc>
        <a:spcBef>
          <a:spcPts val="500"/>
        </a:spcBef>
        <a:buFont typeface="Systeemlettertype regulier"/>
        <a:buChar char="-"/>
        <a:defRPr sz="1500" kern="1200">
          <a:solidFill>
            <a:srgbClr val="6934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7193F06-91ED-4934-9187-102D4233A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5A1265B6-B055-4E38-B4C3-492B3B3A76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26C0231-E301-44C1-B894-690817E91E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D41AE-9157-4941-860C-C877843CEEDA}" type="datetime1">
              <a:rPr lang="nl-BE" smtClean="0">
                <a:solidFill>
                  <a:prstClr val="black">
                    <a:tint val="75000"/>
                  </a:prstClr>
                </a:solidFill>
              </a:rPr>
              <a:pPr/>
              <a:t>12/11/2025</a:t>
            </a:fld>
            <a:endParaRPr lang="nl-BE">
              <a:solidFill>
                <a:prstClr val="black">
                  <a:tint val="75000"/>
                </a:prstClr>
              </a:solidFill>
            </a:endParaRPr>
          </a:p>
        </p:txBody>
      </p:sp>
      <p:sp>
        <p:nvSpPr>
          <p:cNvPr id="5" name="Tijdelijke aanduiding voor voettekst 4">
            <a:extLst>
              <a:ext uri="{FF2B5EF4-FFF2-40B4-BE49-F238E27FC236}">
                <a16:creationId xmlns:a16="http://schemas.microsoft.com/office/drawing/2014/main" id="{EB2B88F6-1C2D-4C54-9117-5625AB837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solidFill>
                <a:prstClr val="black">
                  <a:tint val="75000"/>
                </a:prstClr>
              </a:solidFill>
            </a:endParaRPr>
          </a:p>
        </p:txBody>
      </p:sp>
      <p:sp>
        <p:nvSpPr>
          <p:cNvPr id="6" name="Tijdelijke aanduiding voor dianummer 5">
            <a:extLst>
              <a:ext uri="{FF2B5EF4-FFF2-40B4-BE49-F238E27FC236}">
                <a16:creationId xmlns:a16="http://schemas.microsoft.com/office/drawing/2014/main" id="{265551AE-394D-4454-B647-3C7F2359F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BE054-FB78-44DA-9506-085625DD4870}"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201826296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A1FC81E-DEDC-9849-A062-2193B15951A7}"/>
              </a:ext>
            </a:extLst>
          </p:cNvPr>
          <p:cNvSpPr>
            <a:spLocks noGrp="1"/>
          </p:cNvSpPr>
          <p:nvPr>
            <p:ph type="title"/>
          </p:nvPr>
        </p:nvSpPr>
        <p:spPr>
          <a:xfrm>
            <a:off x="838200" y="464400"/>
            <a:ext cx="9847728" cy="1325563"/>
          </a:xfrm>
          <a:prstGeom prst="rect">
            <a:avLst/>
          </a:prstGeom>
        </p:spPr>
        <p:txBody>
          <a:bodyPr vert="horz" lIns="91440" tIns="45720" rIns="91440" bIns="45720" rtlCol="0" anchor="t">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655528D-4BDA-824F-A933-CBDA4AAF9D07}"/>
              </a:ext>
            </a:extLst>
          </p:cNvPr>
          <p:cNvSpPr>
            <a:spLocks noGrp="1"/>
          </p:cNvSpPr>
          <p:nvPr>
            <p:ph type="body" idx="1"/>
          </p:nvPr>
        </p:nvSpPr>
        <p:spPr>
          <a:xfrm>
            <a:off x="838200" y="1922400"/>
            <a:ext cx="9847728" cy="4308842"/>
          </a:xfrm>
          <a:prstGeom prst="rect">
            <a:avLst/>
          </a:prstGeom>
        </p:spPr>
        <p:txBody>
          <a:bodyPr vert="horz" lIns="91440" tIns="45720" rIns="91440" bIns="45720" rtlCol="0">
            <a:normAutofit/>
          </a:body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564C1994-AA79-6248-B8B1-2F2CB3C131C4}"/>
              </a:ext>
            </a:extLst>
          </p:cNvPr>
          <p:cNvSpPr>
            <a:spLocks noGrp="1"/>
          </p:cNvSpPr>
          <p:nvPr>
            <p:ph type="dt" sz="half" idx="2"/>
          </p:nvPr>
        </p:nvSpPr>
        <p:spPr>
          <a:xfrm>
            <a:off x="9159114" y="6356350"/>
            <a:ext cx="1526815"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E6193C8-5687-6B4F-9AEE-B9CD9E8C5E3D}" type="datetime4">
              <a:rPr lang="nl-NL" smtClean="0"/>
              <a:t>12 november 2025</a:t>
            </a:fld>
            <a:endParaRPr lang="nl-NL" dirty="0"/>
          </a:p>
        </p:txBody>
      </p:sp>
      <p:sp>
        <p:nvSpPr>
          <p:cNvPr id="5" name="Tijdelijke aanduiding voor voettekst 4">
            <a:extLst>
              <a:ext uri="{FF2B5EF4-FFF2-40B4-BE49-F238E27FC236}">
                <a16:creationId xmlns:a16="http://schemas.microsoft.com/office/drawing/2014/main" id="{8EF909C7-753F-F84C-8DC6-30DDBF113609}"/>
              </a:ext>
            </a:extLst>
          </p:cNvPr>
          <p:cNvSpPr>
            <a:spLocks noGrp="1"/>
          </p:cNvSpPr>
          <p:nvPr>
            <p:ph type="ftr" sz="quarter" idx="3"/>
          </p:nvPr>
        </p:nvSpPr>
        <p:spPr>
          <a:xfrm>
            <a:off x="838199" y="6356350"/>
            <a:ext cx="7380000" cy="360000"/>
          </a:xfrm>
          <a:prstGeom prst="rect">
            <a:avLst/>
          </a:prstGeom>
        </p:spPr>
        <p:txBody>
          <a:bodyPr vert="horz" lIns="91440" tIns="45720" rIns="91440" bIns="4572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nl-NL" dirty="0"/>
          </a:p>
        </p:txBody>
      </p:sp>
      <p:sp>
        <p:nvSpPr>
          <p:cNvPr id="6" name="Tijdelijke aanduiding voor dianummer 5">
            <a:extLst>
              <a:ext uri="{FF2B5EF4-FFF2-40B4-BE49-F238E27FC236}">
                <a16:creationId xmlns:a16="http://schemas.microsoft.com/office/drawing/2014/main" id="{848D2017-E92E-E14E-8373-A08C6A3F6C9D}"/>
              </a:ext>
            </a:extLst>
          </p:cNvPr>
          <p:cNvSpPr>
            <a:spLocks noGrp="1"/>
          </p:cNvSpPr>
          <p:nvPr>
            <p:ph type="sldNum" sz="quarter" idx="4"/>
          </p:nvPr>
        </p:nvSpPr>
        <p:spPr>
          <a:xfrm>
            <a:off x="11237591" y="6356350"/>
            <a:ext cx="667871"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05A8572B-78C7-3C45-93D9-DAB23B36C3D1}" type="slidenum">
              <a:rPr lang="nl-NL" smtClean="0"/>
              <a:pPr/>
              <a:t>‹nr.›</a:t>
            </a:fld>
            <a:endParaRPr lang="nl-NL" dirty="0"/>
          </a:p>
        </p:txBody>
      </p:sp>
    </p:spTree>
    <p:extLst>
      <p:ext uri="{BB962C8B-B14F-4D97-AF65-F5344CB8AC3E}">
        <p14:creationId xmlns:p14="http://schemas.microsoft.com/office/powerpoint/2010/main" val="25890779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p:txStyles>
    <p:titleStyle>
      <a:lvl1pPr algn="l" defTabSz="914400" rtl="0" eaLnBrk="1" latinLnBrk="0" hangingPunct="1">
        <a:lnSpc>
          <a:spcPct val="100000"/>
        </a:lnSpc>
        <a:spcBef>
          <a:spcPct val="0"/>
        </a:spcBef>
        <a:buNone/>
        <a:defRPr sz="3600" b="1" kern="1200">
          <a:solidFill>
            <a:srgbClr val="69346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Systeemlettertype regulier"/>
        <a:buChar char="-"/>
        <a:defRPr sz="1800" kern="1200">
          <a:solidFill>
            <a:srgbClr val="693469"/>
          </a:solidFill>
          <a:latin typeface="+mn-lt"/>
          <a:ea typeface="+mn-ea"/>
          <a:cs typeface="+mn-cs"/>
        </a:defRPr>
      </a:lvl2pPr>
      <a:lvl3pPr marL="1143000" indent="-228600" algn="l" defTabSz="914400" rtl="0" eaLnBrk="1" latinLnBrk="0" hangingPunct="1">
        <a:lnSpc>
          <a:spcPct val="100000"/>
        </a:lnSpc>
        <a:spcBef>
          <a:spcPts val="500"/>
        </a:spcBef>
        <a:buFont typeface="Systeemlettertype regulier"/>
        <a:buChar char="-"/>
        <a:defRPr sz="1800" kern="1200">
          <a:solidFill>
            <a:srgbClr val="693469"/>
          </a:solidFill>
          <a:latin typeface="+mn-lt"/>
          <a:ea typeface="+mn-ea"/>
          <a:cs typeface="+mn-cs"/>
        </a:defRPr>
      </a:lvl3pPr>
      <a:lvl4pPr marL="1600200" indent="-228600" algn="l" defTabSz="914400" rtl="0" eaLnBrk="1" latinLnBrk="0" hangingPunct="1">
        <a:lnSpc>
          <a:spcPct val="100000"/>
        </a:lnSpc>
        <a:spcBef>
          <a:spcPts val="500"/>
        </a:spcBef>
        <a:buFont typeface="Systeemlettertype regulier"/>
        <a:buChar char="-"/>
        <a:defRPr sz="1500" kern="1200">
          <a:solidFill>
            <a:srgbClr val="693469"/>
          </a:solidFill>
          <a:latin typeface="+mn-lt"/>
          <a:ea typeface="+mn-ea"/>
          <a:cs typeface="+mn-cs"/>
        </a:defRPr>
      </a:lvl4pPr>
      <a:lvl5pPr marL="2057400" indent="-228600" algn="l" defTabSz="914400" rtl="0" eaLnBrk="1" latinLnBrk="0" hangingPunct="1">
        <a:lnSpc>
          <a:spcPct val="100000"/>
        </a:lnSpc>
        <a:spcBef>
          <a:spcPts val="500"/>
        </a:spcBef>
        <a:buFont typeface="Systeemlettertype regulier"/>
        <a:buChar char="-"/>
        <a:defRPr sz="1500" kern="1200">
          <a:solidFill>
            <a:srgbClr val="6934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image" Target="../media/image41.png"/><Relationship Id="rId11" Type="http://schemas.openxmlformats.org/officeDocument/2006/relationships/image" Target="../media/image46.jpe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image" Target="../media/image52.jpeg"/><Relationship Id="rId10" Type="http://schemas.microsoft.com/office/2007/relationships/hdphoto" Target="../media/hdphoto2.wdp"/><Relationship Id="rId4" Type="http://schemas.openxmlformats.org/officeDocument/2006/relationships/image" Target="../media/image51.jpe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Marieke.verberne@catharinaziekenhuis.nl"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55.png"/><Relationship Id="rId4" Type="http://schemas.openxmlformats.org/officeDocument/2006/relationships/hyperlink" Target="mailto:Sofia.peeters@catharinaziekenhuis.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4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4D24D-F674-4544-8423-C7A7E4B23EE6}"/>
              </a:ext>
            </a:extLst>
          </p:cNvPr>
          <p:cNvSpPr>
            <a:spLocks noGrp="1"/>
          </p:cNvSpPr>
          <p:nvPr>
            <p:ph type="ctrTitle"/>
          </p:nvPr>
        </p:nvSpPr>
        <p:spPr>
          <a:xfrm>
            <a:off x="1747520" y="2018779"/>
            <a:ext cx="10363416" cy="1941371"/>
          </a:xfrm>
        </p:spPr>
        <p:txBody>
          <a:bodyPr>
            <a:normAutofit/>
          </a:bodyPr>
          <a:lstStyle/>
          <a:p>
            <a:r>
              <a:rPr lang="nl-NL" sz="4800" dirty="0"/>
              <a:t>PERFUPANC studie alvleesklierkanker, </a:t>
            </a:r>
            <a:br>
              <a:rPr lang="nl-NL" sz="4800" dirty="0"/>
            </a:br>
            <a:r>
              <a:rPr lang="nl-NL" sz="4800" b="1" dirty="0"/>
              <a:t>5-FU spiegel bepalingen</a:t>
            </a:r>
          </a:p>
        </p:txBody>
      </p:sp>
      <p:sp>
        <p:nvSpPr>
          <p:cNvPr id="3" name="Ondertitel 2">
            <a:extLst>
              <a:ext uri="{FF2B5EF4-FFF2-40B4-BE49-F238E27FC236}">
                <a16:creationId xmlns:a16="http://schemas.microsoft.com/office/drawing/2014/main" id="{79FCFDE4-2AAC-4EE8-BD0A-0D9AD7B16A97}"/>
              </a:ext>
            </a:extLst>
          </p:cNvPr>
          <p:cNvSpPr>
            <a:spLocks noGrp="1"/>
          </p:cNvSpPr>
          <p:nvPr>
            <p:ph type="subTitle" idx="1"/>
          </p:nvPr>
        </p:nvSpPr>
        <p:spPr>
          <a:xfrm>
            <a:off x="3129683" y="4112549"/>
            <a:ext cx="9256295" cy="2745451"/>
          </a:xfrm>
        </p:spPr>
        <p:txBody>
          <a:bodyPr>
            <a:normAutofit lnSpcReduction="10000"/>
          </a:bodyPr>
          <a:lstStyle/>
          <a:p>
            <a:r>
              <a:rPr lang="nl-NL" i="1" dirty="0"/>
              <a:t>Marieke Verberne, analist – procescoördinator TDM/</a:t>
            </a:r>
            <a:r>
              <a:rPr lang="nl-NL" i="1" dirty="0" err="1"/>
              <a:t>Tox</a:t>
            </a:r>
            <a:r>
              <a:rPr lang="nl-NL" i="1" dirty="0"/>
              <a:t>, </a:t>
            </a:r>
          </a:p>
          <a:p>
            <a:r>
              <a:rPr lang="nl-NL" i="1" dirty="0"/>
              <a:t>Sofiá Peeters, apotheker</a:t>
            </a:r>
          </a:p>
          <a:p>
            <a:r>
              <a:rPr lang="nl-NL" i="1" dirty="0"/>
              <a:t>Lisanne Tempelaar, research analist</a:t>
            </a:r>
          </a:p>
          <a:p>
            <a:r>
              <a:rPr lang="nl-NL" i="1" dirty="0"/>
              <a:t>Apotheek, Catharina Ziekenhuis Eindhoven</a:t>
            </a:r>
          </a:p>
          <a:p>
            <a:endParaRPr lang="nl-NL" i="1" dirty="0"/>
          </a:p>
          <a:p>
            <a:r>
              <a:rPr lang="nl-NL" i="1" dirty="0"/>
              <a:t>		14 november 2025</a:t>
            </a:r>
          </a:p>
          <a:p>
            <a:r>
              <a:rPr lang="nl-NL" i="1" dirty="0"/>
              <a:t>		NVKFAZ symposium 2025</a:t>
            </a:r>
          </a:p>
        </p:txBody>
      </p:sp>
      <p:pic>
        <p:nvPicPr>
          <p:cNvPr id="2050" name="Picture 2" descr="Bereidingscentrum – Catharina Ziekenhuis Apotheek">
            <a:extLst>
              <a:ext uri="{FF2B5EF4-FFF2-40B4-BE49-F238E27FC236}">
                <a16:creationId xmlns:a16="http://schemas.microsoft.com/office/drawing/2014/main" id="{4A8EABB9-735D-4918-A389-ADB0C8A93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416" y="4612734"/>
            <a:ext cx="3991583" cy="224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46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43426-46EB-422D-A160-74A2AD6FC309}"/>
              </a:ext>
            </a:extLst>
          </p:cNvPr>
          <p:cNvSpPr>
            <a:spLocks noGrp="1"/>
          </p:cNvSpPr>
          <p:nvPr>
            <p:ph type="title"/>
          </p:nvPr>
        </p:nvSpPr>
        <p:spPr/>
        <p:txBody>
          <a:bodyPr/>
          <a:lstStyle/>
          <a:p>
            <a:r>
              <a:rPr lang="nl-NL" dirty="0"/>
              <a:t>En opnieuw</a:t>
            </a:r>
          </a:p>
        </p:txBody>
      </p:sp>
      <p:sp>
        <p:nvSpPr>
          <p:cNvPr id="3" name="Tijdelijke aanduiding voor inhoud 2">
            <a:extLst>
              <a:ext uri="{FF2B5EF4-FFF2-40B4-BE49-F238E27FC236}">
                <a16:creationId xmlns:a16="http://schemas.microsoft.com/office/drawing/2014/main" id="{EB4CA787-623C-47C2-87BA-08C391D4DF2F}"/>
              </a:ext>
            </a:extLst>
          </p:cNvPr>
          <p:cNvSpPr>
            <a:spLocks noGrp="1"/>
          </p:cNvSpPr>
          <p:nvPr>
            <p:ph idx="1"/>
          </p:nvPr>
        </p:nvSpPr>
        <p:spPr/>
        <p:txBody>
          <a:bodyPr/>
          <a:lstStyle/>
          <a:p>
            <a:r>
              <a:rPr lang="nl-NL" dirty="0"/>
              <a:t>Eigen methode ontwikkeling met eigen ingaven en ideeën</a:t>
            </a:r>
          </a:p>
          <a:p>
            <a:endParaRPr lang="nl-NL" dirty="0"/>
          </a:p>
          <a:p>
            <a:endParaRPr lang="nl-NL" dirty="0"/>
          </a:p>
        </p:txBody>
      </p:sp>
      <p:pic>
        <p:nvPicPr>
          <p:cNvPr id="4" name="Afbeelding 3">
            <a:extLst>
              <a:ext uri="{FF2B5EF4-FFF2-40B4-BE49-F238E27FC236}">
                <a16:creationId xmlns:a16="http://schemas.microsoft.com/office/drawing/2014/main" id="{2411ABB0-B8BB-4A64-9C35-536A48EF405F}"/>
              </a:ext>
            </a:extLst>
          </p:cNvPr>
          <p:cNvPicPr>
            <a:picLocks noChangeAspect="1"/>
          </p:cNvPicPr>
          <p:nvPr/>
        </p:nvPicPr>
        <p:blipFill>
          <a:blip r:embed="rId3"/>
          <a:stretch>
            <a:fillRect/>
          </a:stretch>
        </p:blipFill>
        <p:spPr>
          <a:xfrm>
            <a:off x="941466" y="2553986"/>
            <a:ext cx="1835628" cy="1223446"/>
          </a:xfrm>
          <a:prstGeom prst="rect">
            <a:avLst/>
          </a:prstGeom>
        </p:spPr>
      </p:pic>
      <p:sp>
        <p:nvSpPr>
          <p:cNvPr id="5" name="Tekstvak 4">
            <a:extLst>
              <a:ext uri="{FF2B5EF4-FFF2-40B4-BE49-F238E27FC236}">
                <a16:creationId xmlns:a16="http://schemas.microsoft.com/office/drawing/2014/main" id="{6C2B6C20-7908-4BCB-BEAF-DACECB746B6F}"/>
              </a:ext>
            </a:extLst>
          </p:cNvPr>
          <p:cNvSpPr txBox="1"/>
          <p:nvPr/>
        </p:nvSpPr>
        <p:spPr>
          <a:xfrm>
            <a:off x="1078646" y="3540537"/>
            <a:ext cx="1561267" cy="369332"/>
          </a:xfrm>
          <a:prstGeom prst="rect">
            <a:avLst/>
          </a:prstGeom>
          <a:noFill/>
        </p:spPr>
        <p:txBody>
          <a:bodyPr wrap="square" rtlCol="0">
            <a:spAutoFit/>
          </a:bodyPr>
          <a:lstStyle/>
          <a:p>
            <a:r>
              <a:rPr lang="nl-NL" dirty="0">
                <a:solidFill>
                  <a:schemeClr val="tx1">
                    <a:lumMod val="50000"/>
                  </a:schemeClr>
                </a:solidFill>
              </a:rPr>
              <a:t>HSS T3 kolom</a:t>
            </a:r>
          </a:p>
        </p:txBody>
      </p:sp>
      <p:pic>
        <p:nvPicPr>
          <p:cNvPr id="6" name="Afbeelding 5">
            <a:extLst>
              <a:ext uri="{FF2B5EF4-FFF2-40B4-BE49-F238E27FC236}">
                <a16:creationId xmlns:a16="http://schemas.microsoft.com/office/drawing/2014/main" id="{B9D870E7-8EBB-4878-9378-DD86757E19F5}"/>
              </a:ext>
            </a:extLst>
          </p:cNvPr>
          <p:cNvPicPr>
            <a:picLocks noChangeAspect="1"/>
          </p:cNvPicPr>
          <p:nvPr/>
        </p:nvPicPr>
        <p:blipFill rotWithShape="1">
          <a:blip r:embed="rId4"/>
          <a:srcRect l="5800" t="8096" r="66962" b="11492"/>
          <a:stretch/>
        </p:blipFill>
        <p:spPr>
          <a:xfrm>
            <a:off x="3673586" y="2499544"/>
            <a:ext cx="843280" cy="1332329"/>
          </a:xfrm>
          <a:prstGeom prst="rect">
            <a:avLst/>
          </a:prstGeom>
        </p:spPr>
      </p:pic>
      <p:sp>
        <p:nvSpPr>
          <p:cNvPr id="7" name="Tekstvak 6">
            <a:extLst>
              <a:ext uri="{FF2B5EF4-FFF2-40B4-BE49-F238E27FC236}">
                <a16:creationId xmlns:a16="http://schemas.microsoft.com/office/drawing/2014/main" id="{C6C144FA-556F-4A9A-9A02-57A11CCE690D}"/>
              </a:ext>
            </a:extLst>
          </p:cNvPr>
          <p:cNvSpPr txBox="1"/>
          <p:nvPr/>
        </p:nvSpPr>
        <p:spPr>
          <a:xfrm>
            <a:off x="3423920" y="3909869"/>
            <a:ext cx="2092960" cy="369332"/>
          </a:xfrm>
          <a:prstGeom prst="rect">
            <a:avLst/>
          </a:prstGeom>
          <a:noFill/>
        </p:spPr>
        <p:txBody>
          <a:bodyPr wrap="square" rtlCol="0">
            <a:spAutoFit/>
          </a:bodyPr>
          <a:lstStyle/>
          <a:p>
            <a:r>
              <a:rPr lang="nl-NL" dirty="0" err="1">
                <a:solidFill>
                  <a:schemeClr val="tx1">
                    <a:lumMod val="50000"/>
                  </a:schemeClr>
                </a:solidFill>
              </a:rPr>
              <a:t>Eluens</a:t>
            </a:r>
            <a:r>
              <a:rPr lang="nl-NL" dirty="0">
                <a:solidFill>
                  <a:schemeClr val="tx1">
                    <a:lumMod val="50000"/>
                  </a:schemeClr>
                </a:solidFill>
              </a:rPr>
              <a:t>: Methanol</a:t>
            </a:r>
          </a:p>
        </p:txBody>
      </p:sp>
      <p:pic>
        <p:nvPicPr>
          <p:cNvPr id="5122" name="Picture 2" descr="Timer - Free interface icons">
            <a:extLst>
              <a:ext uri="{FF2B5EF4-FFF2-40B4-BE49-F238E27FC236}">
                <a16:creationId xmlns:a16="http://schemas.microsoft.com/office/drawing/2014/main" id="{7A62DD40-47B4-4641-A86C-226E8DB58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760" y="4344108"/>
            <a:ext cx="1249680" cy="124968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D6D35E7C-AA23-429F-9ADE-D88C8E2B9AE9}"/>
              </a:ext>
            </a:extLst>
          </p:cNvPr>
          <p:cNvSpPr txBox="1"/>
          <p:nvPr/>
        </p:nvSpPr>
        <p:spPr>
          <a:xfrm>
            <a:off x="1778000" y="5685246"/>
            <a:ext cx="2418080" cy="646331"/>
          </a:xfrm>
          <a:prstGeom prst="rect">
            <a:avLst/>
          </a:prstGeom>
          <a:noFill/>
        </p:spPr>
        <p:txBody>
          <a:bodyPr wrap="square" rtlCol="0">
            <a:spAutoFit/>
          </a:bodyPr>
          <a:lstStyle/>
          <a:p>
            <a:r>
              <a:rPr lang="nl-NL" dirty="0">
                <a:solidFill>
                  <a:schemeClr val="tx1">
                    <a:lumMod val="50000"/>
                  </a:schemeClr>
                </a:solidFill>
              </a:rPr>
              <a:t>Analysetijd verkort van 8 naar 3,6 minuut!</a:t>
            </a:r>
          </a:p>
        </p:txBody>
      </p:sp>
      <p:pic>
        <p:nvPicPr>
          <p:cNvPr id="5126" name="Picture 6" descr="fles laboratorium uitrusting lijn icoon. chemisch laboratorium experiment  glas buis pictogram. beker voor biologie analyse schets teken. apotheek  industrie symbool. bewerkbare hartinfarct. geïsoleerd vector illustratie.  20271267 Vectorkunst bij Vecteezy">
            <a:extLst>
              <a:ext uri="{FF2B5EF4-FFF2-40B4-BE49-F238E27FC236}">
                <a16:creationId xmlns:a16="http://schemas.microsoft.com/office/drawing/2014/main" id="{A261D1D0-8CF0-46EC-B9F6-60EC6D3D2D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3964" y="2553986"/>
            <a:ext cx="1584960" cy="158496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3085B387-9B8C-4E59-82F3-43CED1548004}"/>
              </a:ext>
            </a:extLst>
          </p:cNvPr>
          <p:cNvSpPr txBox="1"/>
          <p:nvPr/>
        </p:nvSpPr>
        <p:spPr>
          <a:xfrm>
            <a:off x="5876502" y="3954280"/>
            <a:ext cx="1559422" cy="646331"/>
          </a:xfrm>
          <a:prstGeom prst="rect">
            <a:avLst/>
          </a:prstGeom>
          <a:noFill/>
        </p:spPr>
        <p:txBody>
          <a:bodyPr wrap="square" rtlCol="0">
            <a:spAutoFit/>
          </a:bodyPr>
          <a:lstStyle/>
          <a:p>
            <a:r>
              <a:rPr lang="nl-NL" dirty="0">
                <a:solidFill>
                  <a:schemeClr val="tx1">
                    <a:lumMod val="50000"/>
                  </a:schemeClr>
                </a:solidFill>
              </a:rPr>
              <a:t>Sample </a:t>
            </a:r>
            <a:r>
              <a:rPr lang="nl-NL" dirty="0" err="1">
                <a:solidFill>
                  <a:schemeClr val="tx1">
                    <a:lumMod val="50000"/>
                  </a:schemeClr>
                </a:solidFill>
              </a:rPr>
              <a:t>prep</a:t>
            </a:r>
            <a:r>
              <a:rPr lang="nl-NL" dirty="0">
                <a:solidFill>
                  <a:schemeClr val="tx1">
                    <a:lumMod val="50000"/>
                  </a:schemeClr>
                </a:solidFill>
              </a:rPr>
              <a:t> is 4x verdunt</a:t>
            </a:r>
          </a:p>
        </p:txBody>
      </p:sp>
      <p:sp>
        <p:nvSpPr>
          <p:cNvPr id="11" name="Tekstvak 10">
            <a:extLst>
              <a:ext uri="{FF2B5EF4-FFF2-40B4-BE49-F238E27FC236}">
                <a16:creationId xmlns:a16="http://schemas.microsoft.com/office/drawing/2014/main" id="{22BED777-2866-47C8-9CE4-30082AE45A82}"/>
              </a:ext>
            </a:extLst>
          </p:cNvPr>
          <p:cNvSpPr txBox="1"/>
          <p:nvPr/>
        </p:nvSpPr>
        <p:spPr>
          <a:xfrm>
            <a:off x="4583573" y="5853655"/>
            <a:ext cx="2072640" cy="369332"/>
          </a:xfrm>
          <a:prstGeom prst="rect">
            <a:avLst/>
          </a:prstGeom>
          <a:noFill/>
        </p:spPr>
        <p:txBody>
          <a:bodyPr wrap="square" rtlCol="0">
            <a:spAutoFit/>
          </a:bodyPr>
          <a:lstStyle/>
          <a:p>
            <a:r>
              <a:rPr lang="nl-NL" dirty="0">
                <a:solidFill>
                  <a:schemeClr val="tx1">
                    <a:lumMod val="50000"/>
                  </a:schemeClr>
                </a:solidFill>
              </a:rPr>
              <a:t>6x zo gevoelig</a:t>
            </a:r>
          </a:p>
        </p:txBody>
      </p:sp>
      <p:pic>
        <p:nvPicPr>
          <p:cNvPr id="5128" name="Picture 8" descr="HPLC: What to do in case of peaks being too broad?">
            <a:extLst>
              <a:ext uri="{FF2B5EF4-FFF2-40B4-BE49-F238E27FC236}">
                <a16:creationId xmlns:a16="http://schemas.microsoft.com/office/drawing/2014/main" id="{507A0F0A-8DC0-4259-87C2-9E1568DCDE7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4927"/>
          <a:stretch/>
        </p:blipFill>
        <p:spPr bwMode="auto">
          <a:xfrm>
            <a:off x="4567661" y="4696754"/>
            <a:ext cx="1528339" cy="98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43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126"/>
                                        </p:tgtEl>
                                        <p:attrNameLst>
                                          <p:attrName>style.visibility</p:attrName>
                                        </p:attrNameLst>
                                      </p:cBhvr>
                                      <p:to>
                                        <p:strVal val="visible"/>
                                      </p:to>
                                    </p:set>
                                    <p:animEffect transition="in" filter="fade">
                                      <p:cBhvr>
                                        <p:cTn id="23" dur="500"/>
                                        <p:tgtEl>
                                          <p:spTgt spid="51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500"/>
                                        <p:tgtEl>
                                          <p:spTgt spid="51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128"/>
                                        </p:tgtEl>
                                        <p:attrNameLst>
                                          <p:attrName>style.visibility</p:attrName>
                                        </p:attrNameLst>
                                      </p:cBhvr>
                                      <p:to>
                                        <p:strVal val="visible"/>
                                      </p:to>
                                    </p:set>
                                    <p:animEffect transition="in" filter="fade">
                                      <p:cBhvr>
                                        <p:cTn id="39" dur="500"/>
                                        <p:tgtEl>
                                          <p:spTgt spid="51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325AA-1D93-4A1F-8268-5E120DD96AA6}"/>
              </a:ext>
            </a:extLst>
          </p:cNvPr>
          <p:cNvSpPr>
            <a:spLocks noGrp="1"/>
          </p:cNvSpPr>
          <p:nvPr>
            <p:ph type="title"/>
          </p:nvPr>
        </p:nvSpPr>
        <p:spPr/>
        <p:txBody>
          <a:bodyPr/>
          <a:lstStyle/>
          <a:p>
            <a:r>
              <a:rPr lang="nl-NL" dirty="0"/>
              <a:t>Validatie</a:t>
            </a:r>
          </a:p>
        </p:txBody>
      </p:sp>
      <p:sp>
        <p:nvSpPr>
          <p:cNvPr id="3" name="Tijdelijke aanduiding voor inhoud 2">
            <a:extLst>
              <a:ext uri="{FF2B5EF4-FFF2-40B4-BE49-F238E27FC236}">
                <a16:creationId xmlns:a16="http://schemas.microsoft.com/office/drawing/2014/main" id="{0ACAD834-E4E0-4CE8-A800-3C14D345F10B}"/>
              </a:ext>
            </a:extLst>
          </p:cNvPr>
          <p:cNvSpPr>
            <a:spLocks noGrp="1"/>
          </p:cNvSpPr>
          <p:nvPr>
            <p:ph idx="1"/>
          </p:nvPr>
        </p:nvSpPr>
        <p:spPr/>
        <p:txBody>
          <a:bodyPr/>
          <a:lstStyle/>
          <a:p>
            <a:r>
              <a:rPr lang="nl-NL" dirty="0"/>
              <a:t>Planning</a:t>
            </a:r>
          </a:p>
          <a:p>
            <a:r>
              <a:rPr lang="nl-NL" dirty="0"/>
              <a:t>Wat willen we meten en hoe?</a:t>
            </a:r>
          </a:p>
        </p:txBody>
      </p:sp>
      <p:pic>
        <p:nvPicPr>
          <p:cNvPr id="3076" name="Picture 4" descr="infographic showing LC-MS validation parameters with icons: matrix effect, selectivity/specificity, linearity, accuracy/precision, LLOQ/ULOQ, carry-over, autosampler stability, freeze-thaw/benchtop stability, dilution integrity, long-term stability">
            <a:extLst>
              <a:ext uri="{FF2B5EF4-FFF2-40B4-BE49-F238E27FC236}">
                <a16:creationId xmlns:a16="http://schemas.microsoft.com/office/drawing/2014/main" id="{064AED39-5FC9-4E76-9313-733B7C5F6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680" y="579044"/>
            <a:ext cx="3657600" cy="5486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62D33EF5-19F9-422B-ACD6-78984E2554B0}"/>
              </a:ext>
            </a:extLst>
          </p:cNvPr>
          <p:cNvSpPr txBox="1"/>
          <p:nvPr/>
        </p:nvSpPr>
        <p:spPr>
          <a:xfrm>
            <a:off x="6563360" y="2305625"/>
            <a:ext cx="995680" cy="255389"/>
          </a:xfrm>
          <a:prstGeom prst="roundRect">
            <a:avLst/>
          </a:prstGeom>
          <a:solidFill>
            <a:srgbClr val="F8F1E6"/>
          </a:solidFill>
        </p:spPr>
        <p:txBody>
          <a:bodyPr wrap="square" rtlCol="0">
            <a:spAutoFit/>
          </a:bodyPr>
          <a:lstStyle/>
          <a:p>
            <a:r>
              <a:rPr lang="nl-NL" sz="900" b="1" dirty="0">
                <a:solidFill>
                  <a:srgbClr val="092A53"/>
                </a:solidFill>
                <a:latin typeface="Bahnschrift" panose="020B0502040204020203" pitchFamily="34" charset="0"/>
              </a:rPr>
              <a:t>MATRIXEFFECT</a:t>
            </a:r>
          </a:p>
        </p:txBody>
      </p:sp>
    </p:spTree>
    <p:extLst>
      <p:ext uri="{BB962C8B-B14F-4D97-AF65-F5344CB8AC3E}">
        <p14:creationId xmlns:p14="http://schemas.microsoft.com/office/powerpoint/2010/main" val="30897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21F19-7965-4649-A60A-7E651C57AA69}"/>
              </a:ext>
            </a:extLst>
          </p:cNvPr>
          <p:cNvSpPr>
            <a:spLocks noGrp="1"/>
          </p:cNvSpPr>
          <p:nvPr>
            <p:ph type="title"/>
          </p:nvPr>
        </p:nvSpPr>
        <p:spPr/>
        <p:txBody>
          <a:bodyPr/>
          <a:lstStyle/>
          <a:p>
            <a:r>
              <a:rPr lang="nl-NL" dirty="0" err="1"/>
              <a:t>Lineariteit</a:t>
            </a:r>
            <a:endParaRPr lang="nl-NL" dirty="0"/>
          </a:p>
        </p:txBody>
      </p:sp>
      <p:pic>
        <p:nvPicPr>
          <p:cNvPr id="5" name="Tijdelijke aanduiding voor inhoud 4">
            <a:extLst>
              <a:ext uri="{FF2B5EF4-FFF2-40B4-BE49-F238E27FC236}">
                <a16:creationId xmlns:a16="http://schemas.microsoft.com/office/drawing/2014/main" id="{40B4EFE1-5AE2-47B0-8F58-8C49AFDED1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9" t="6088" r="60747" b="79937"/>
          <a:stretch/>
        </p:blipFill>
        <p:spPr>
          <a:xfrm>
            <a:off x="4368800" y="1288792"/>
            <a:ext cx="4953000" cy="1013247"/>
          </a:xfrm>
        </p:spPr>
      </p:pic>
      <p:pic>
        <p:nvPicPr>
          <p:cNvPr id="7" name="Afbeelding 6">
            <a:extLst>
              <a:ext uri="{FF2B5EF4-FFF2-40B4-BE49-F238E27FC236}">
                <a16:creationId xmlns:a16="http://schemas.microsoft.com/office/drawing/2014/main" id="{686E8008-161D-4713-8BE1-39FB917E019E}"/>
              </a:ext>
            </a:extLst>
          </p:cNvPr>
          <p:cNvPicPr>
            <a:picLocks noChangeAspect="1"/>
          </p:cNvPicPr>
          <p:nvPr/>
        </p:nvPicPr>
        <p:blipFill rotWithShape="1">
          <a:blip r:embed="rId3">
            <a:extLst>
              <a:ext uri="{28A0092B-C50C-407E-A947-70E740481C1C}">
                <a14:useLocalDpi xmlns:a14="http://schemas.microsoft.com/office/drawing/2010/main" val="0"/>
              </a:ext>
            </a:extLst>
          </a:blip>
          <a:srcRect l="1145" t="6609" r="60659" b="79501"/>
          <a:stretch/>
        </p:blipFill>
        <p:spPr>
          <a:xfrm>
            <a:off x="193040" y="3869432"/>
            <a:ext cx="4953640" cy="1013246"/>
          </a:xfrm>
          <a:prstGeom prst="rect">
            <a:avLst/>
          </a:prstGeom>
        </p:spPr>
      </p:pic>
      <p:pic>
        <p:nvPicPr>
          <p:cNvPr id="8" name="Afbeelding 7">
            <a:extLst>
              <a:ext uri="{FF2B5EF4-FFF2-40B4-BE49-F238E27FC236}">
                <a16:creationId xmlns:a16="http://schemas.microsoft.com/office/drawing/2014/main" id="{B311DCBD-88D8-43BD-8337-660A5F44EA53}"/>
              </a:ext>
            </a:extLst>
          </p:cNvPr>
          <p:cNvPicPr>
            <a:picLocks noChangeAspect="1"/>
          </p:cNvPicPr>
          <p:nvPr/>
        </p:nvPicPr>
        <p:blipFill rotWithShape="1">
          <a:blip r:embed="rId3">
            <a:extLst>
              <a:ext uri="{28A0092B-C50C-407E-A947-70E740481C1C}">
                <a14:useLocalDpi xmlns:a14="http://schemas.microsoft.com/office/drawing/2010/main" val="0"/>
              </a:ext>
            </a:extLst>
          </a:blip>
          <a:srcRect l="1145" t="62631" r="1608" b="2303"/>
          <a:stretch/>
        </p:blipFill>
        <p:spPr>
          <a:xfrm>
            <a:off x="114373" y="5068038"/>
            <a:ext cx="7830660" cy="1588290"/>
          </a:xfrm>
          <a:prstGeom prst="rect">
            <a:avLst/>
          </a:prstGeom>
        </p:spPr>
      </p:pic>
      <p:pic>
        <p:nvPicPr>
          <p:cNvPr id="9" name="Tijdelijke aanduiding voor inhoud 4">
            <a:extLst>
              <a:ext uri="{FF2B5EF4-FFF2-40B4-BE49-F238E27FC236}">
                <a16:creationId xmlns:a16="http://schemas.microsoft.com/office/drawing/2014/main" id="{0DA423C2-0C7A-4FAE-91A9-0B4067BA2851}"/>
              </a:ext>
            </a:extLst>
          </p:cNvPr>
          <p:cNvPicPr>
            <a:picLocks noChangeAspect="1"/>
          </p:cNvPicPr>
          <p:nvPr/>
        </p:nvPicPr>
        <p:blipFill rotWithShape="1">
          <a:blip r:embed="rId2">
            <a:extLst>
              <a:ext uri="{28A0092B-C50C-407E-A947-70E740481C1C}">
                <a14:useLocalDpi xmlns:a14="http://schemas.microsoft.com/office/drawing/2010/main" val="0"/>
              </a:ext>
            </a:extLst>
          </a:blip>
          <a:srcRect l="3711" t="62462" r="1553" b="1707"/>
          <a:stretch/>
        </p:blipFill>
        <p:spPr>
          <a:xfrm>
            <a:off x="4225555" y="2384270"/>
            <a:ext cx="7497228" cy="1588290"/>
          </a:xfrm>
          <a:prstGeom prst="rect">
            <a:avLst/>
          </a:prstGeom>
        </p:spPr>
      </p:pic>
    </p:spTree>
    <p:extLst>
      <p:ext uri="{BB962C8B-B14F-4D97-AF65-F5344CB8AC3E}">
        <p14:creationId xmlns:p14="http://schemas.microsoft.com/office/powerpoint/2010/main" val="262476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36785-4B17-4BE5-9F31-08863D3F429D}"/>
              </a:ext>
            </a:extLst>
          </p:cNvPr>
          <p:cNvSpPr>
            <a:spLocks noGrp="1"/>
          </p:cNvSpPr>
          <p:nvPr>
            <p:ph type="title"/>
          </p:nvPr>
        </p:nvSpPr>
        <p:spPr/>
        <p:txBody>
          <a:bodyPr/>
          <a:lstStyle/>
          <a:p>
            <a:r>
              <a:rPr lang="nl-NL" dirty="0"/>
              <a:t>Verificatie</a:t>
            </a:r>
          </a:p>
        </p:txBody>
      </p:sp>
      <p:sp>
        <p:nvSpPr>
          <p:cNvPr id="3" name="Tijdelijke aanduiding voor inhoud 2">
            <a:extLst>
              <a:ext uri="{FF2B5EF4-FFF2-40B4-BE49-F238E27FC236}">
                <a16:creationId xmlns:a16="http://schemas.microsoft.com/office/drawing/2014/main" id="{71ABD7C4-B84F-46DD-A5EE-654A5DDC2601}"/>
              </a:ext>
            </a:extLst>
          </p:cNvPr>
          <p:cNvSpPr>
            <a:spLocks noGrp="1"/>
          </p:cNvSpPr>
          <p:nvPr>
            <p:ph idx="1"/>
          </p:nvPr>
        </p:nvSpPr>
        <p:spPr/>
        <p:txBody>
          <a:bodyPr/>
          <a:lstStyle/>
          <a:p>
            <a:r>
              <a:rPr lang="nl-NL" dirty="0"/>
              <a:t>Analyse-</a:t>
            </a:r>
            <a:r>
              <a:rPr lang="nl-NL" dirty="0" err="1"/>
              <a:t>it</a:t>
            </a:r>
            <a:r>
              <a:rPr lang="nl-NL" dirty="0"/>
              <a:t> in </a:t>
            </a:r>
            <a:r>
              <a:rPr lang="nl-NL" dirty="0" err="1"/>
              <a:t>excel</a:t>
            </a:r>
            <a:endParaRPr lang="nl-NL" dirty="0"/>
          </a:p>
          <a:p>
            <a:pPr lvl="1"/>
            <a:r>
              <a:rPr lang="nl-NL" dirty="0"/>
              <a:t>Passing-</a:t>
            </a:r>
            <a:r>
              <a:rPr lang="nl-NL" dirty="0" err="1"/>
              <a:t>Bablok</a:t>
            </a:r>
            <a:endParaRPr lang="nl-NL" dirty="0"/>
          </a:p>
          <a:p>
            <a:pPr lvl="1"/>
            <a:r>
              <a:rPr lang="nl-NL" dirty="0" err="1"/>
              <a:t>Bland</a:t>
            </a:r>
            <a:r>
              <a:rPr lang="nl-NL" dirty="0"/>
              <a:t>-Altman plot </a:t>
            </a:r>
          </a:p>
          <a:p>
            <a:pPr marL="457200" lvl="1" indent="0">
              <a:buNone/>
            </a:pPr>
            <a:endParaRPr lang="nl-NL" dirty="0"/>
          </a:p>
          <a:p>
            <a:endParaRPr lang="nl-NL" dirty="0"/>
          </a:p>
        </p:txBody>
      </p:sp>
      <p:pic>
        <p:nvPicPr>
          <p:cNvPr id="7" name="Afbeelding 6">
            <a:extLst>
              <a:ext uri="{FF2B5EF4-FFF2-40B4-BE49-F238E27FC236}">
                <a16:creationId xmlns:a16="http://schemas.microsoft.com/office/drawing/2014/main" id="{09F190BA-1B3C-41EE-9710-31D4AE48E1EE}"/>
              </a:ext>
            </a:extLst>
          </p:cNvPr>
          <p:cNvPicPr>
            <a:picLocks noChangeAspect="1"/>
          </p:cNvPicPr>
          <p:nvPr/>
        </p:nvPicPr>
        <p:blipFill rotWithShape="1">
          <a:blip r:embed="rId3"/>
          <a:srcRect l="492" t="492"/>
          <a:stretch/>
        </p:blipFill>
        <p:spPr>
          <a:xfrm>
            <a:off x="4243325" y="2231401"/>
            <a:ext cx="7948675" cy="4626599"/>
          </a:xfrm>
          <a:prstGeom prst="rect">
            <a:avLst/>
          </a:prstGeom>
        </p:spPr>
      </p:pic>
    </p:spTree>
    <p:extLst>
      <p:ext uri="{BB962C8B-B14F-4D97-AF65-F5344CB8AC3E}">
        <p14:creationId xmlns:p14="http://schemas.microsoft.com/office/powerpoint/2010/main" val="41892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23809-6875-4631-85F4-C74DDCC4E0F7}"/>
              </a:ext>
            </a:extLst>
          </p:cNvPr>
          <p:cNvSpPr>
            <a:spLocks noGrp="1"/>
          </p:cNvSpPr>
          <p:nvPr>
            <p:ph type="title"/>
          </p:nvPr>
        </p:nvSpPr>
        <p:spPr/>
        <p:txBody>
          <a:bodyPr/>
          <a:lstStyle/>
          <a:p>
            <a:r>
              <a:rPr lang="nl-NL" dirty="0"/>
              <a:t>Verificatie: Passing-</a:t>
            </a:r>
            <a:r>
              <a:rPr lang="nl-NL" dirty="0" err="1"/>
              <a:t>Bablok</a:t>
            </a:r>
            <a:endParaRPr lang="nl-NL" dirty="0"/>
          </a:p>
        </p:txBody>
      </p:sp>
      <p:sp>
        <p:nvSpPr>
          <p:cNvPr id="7" name="Tijdelijke aanduiding voor inhoud 2">
            <a:extLst>
              <a:ext uri="{FF2B5EF4-FFF2-40B4-BE49-F238E27FC236}">
                <a16:creationId xmlns:a16="http://schemas.microsoft.com/office/drawing/2014/main" id="{AE282A11-C87E-4E75-8210-FD86DD7264C8}"/>
              </a:ext>
            </a:extLst>
          </p:cNvPr>
          <p:cNvSpPr txBox="1">
            <a:spLocks/>
          </p:cNvSpPr>
          <p:nvPr/>
        </p:nvSpPr>
        <p:spPr>
          <a:xfrm>
            <a:off x="838200" y="1922400"/>
            <a:ext cx="9847728" cy="431771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Systeemlettertype regulier"/>
              <a:buChar char="-"/>
              <a:defRPr sz="1800" kern="1200">
                <a:solidFill>
                  <a:srgbClr val="693469"/>
                </a:solidFill>
                <a:latin typeface="+mn-lt"/>
                <a:ea typeface="+mn-ea"/>
                <a:cs typeface="+mn-cs"/>
              </a:defRPr>
            </a:lvl2pPr>
            <a:lvl3pPr marL="1143000" indent="-228600" algn="l" defTabSz="914400" rtl="0" eaLnBrk="1" latinLnBrk="0" hangingPunct="1">
              <a:lnSpc>
                <a:spcPct val="100000"/>
              </a:lnSpc>
              <a:spcBef>
                <a:spcPts val="500"/>
              </a:spcBef>
              <a:buFont typeface="Systeemlettertype regulier"/>
              <a:buChar char="-"/>
              <a:defRPr sz="1800" kern="1200">
                <a:solidFill>
                  <a:srgbClr val="693469"/>
                </a:solidFill>
                <a:latin typeface="+mn-lt"/>
                <a:ea typeface="+mn-ea"/>
                <a:cs typeface="+mn-cs"/>
              </a:defRPr>
            </a:lvl3pPr>
            <a:lvl4pPr marL="1600200" indent="-228600" algn="l" defTabSz="914400" rtl="0" eaLnBrk="1" latinLnBrk="0" hangingPunct="1">
              <a:lnSpc>
                <a:spcPct val="100000"/>
              </a:lnSpc>
              <a:spcBef>
                <a:spcPts val="500"/>
              </a:spcBef>
              <a:buFont typeface="Systeemlettertype regulier"/>
              <a:buChar char="-"/>
              <a:defRPr sz="1500" kern="1200">
                <a:solidFill>
                  <a:srgbClr val="693469"/>
                </a:solidFill>
                <a:latin typeface="+mn-lt"/>
                <a:ea typeface="+mn-ea"/>
                <a:cs typeface="+mn-cs"/>
              </a:defRPr>
            </a:lvl4pPr>
            <a:lvl5pPr marL="2057400" indent="-228600" algn="l" defTabSz="914400" rtl="0" eaLnBrk="1" latinLnBrk="0" hangingPunct="1">
              <a:lnSpc>
                <a:spcPct val="100000"/>
              </a:lnSpc>
              <a:spcBef>
                <a:spcPts val="500"/>
              </a:spcBef>
              <a:buFont typeface="Systeemlettertype regulier"/>
              <a:buChar char="-"/>
              <a:defRPr sz="1500" kern="1200">
                <a:solidFill>
                  <a:srgbClr val="6934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Passing-</a:t>
            </a:r>
            <a:r>
              <a:rPr lang="nl-NL" dirty="0" err="1"/>
              <a:t>Bablok</a:t>
            </a:r>
            <a:endParaRPr lang="nl-NL" dirty="0"/>
          </a:p>
          <a:p>
            <a:pPr lvl="1"/>
            <a:r>
              <a:rPr lang="nl-NL" dirty="0"/>
              <a:t>Snijpunt met de Y-as (target van 0)</a:t>
            </a:r>
          </a:p>
          <a:p>
            <a:pPr lvl="1"/>
            <a:r>
              <a:rPr lang="nl-NL" dirty="0"/>
              <a:t>Helling (target van 1)</a:t>
            </a:r>
          </a:p>
          <a:p>
            <a:pPr lvl="1"/>
            <a:r>
              <a:rPr lang="nl-NL" dirty="0"/>
              <a:t>Visuele correlatie</a:t>
            </a:r>
          </a:p>
          <a:p>
            <a:pPr lvl="1"/>
            <a:endParaRPr lang="nl-NL" dirty="0"/>
          </a:p>
          <a:p>
            <a:endParaRPr lang="nl-NL" dirty="0"/>
          </a:p>
        </p:txBody>
      </p:sp>
      <p:sp>
        <p:nvSpPr>
          <p:cNvPr id="8" name="Tekstvak 7">
            <a:extLst>
              <a:ext uri="{FF2B5EF4-FFF2-40B4-BE49-F238E27FC236}">
                <a16:creationId xmlns:a16="http://schemas.microsoft.com/office/drawing/2014/main" id="{3F3AD80B-D239-4F76-BE06-D592BFCCCE59}"/>
              </a:ext>
            </a:extLst>
          </p:cNvPr>
          <p:cNvSpPr txBox="1"/>
          <p:nvPr/>
        </p:nvSpPr>
        <p:spPr>
          <a:xfrm>
            <a:off x="5762064" y="1486850"/>
            <a:ext cx="5205846" cy="369332"/>
          </a:xfrm>
          <a:prstGeom prst="rect">
            <a:avLst/>
          </a:prstGeom>
          <a:noFill/>
        </p:spPr>
        <p:txBody>
          <a:bodyPr wrap="square" rtlCol="0">
            <a:spAutoFit/>
          </a:bodyPr>
          <a:lstStyle/>
          <a:p>
            <a:r>
              <a:rPr lang="nl-NL" dirty="0"/>
              <a:t>Passing-</a:t>
            </a:r>
            <a:r>
              <a:rPr lang="nl-NL" dirty="0" err="1"/>
              <a:t>Bablok</a:t>
            </a:r>
            <a:r>
              <a:rPr lang="nl-NL" dirty="0"/>
              <a:t> plot: verificatie 5-FU</a:t>
            </a:r>
          </a:p>
        </p:txBody>
      </p:sp>
      <p:graphicFrame>
        <p:nvGraphicFramePr>
          <p:cNvPr id="6" name="Grafiek 5">
            <a:extLst>
              <a:ext uri="{FF2B5EF4-FFF2-40B4-BE49-F238E27FC236}">
                <a16:creationId xmlns:a16="http://schemas.microsoft.com/office/drawing/2014/main" id="{3EE5CE38-65EF-49CD-B795-5493F6568CB3}"/>
              </a:ext>
            </a:extLst>
          </p:cNvPr>
          <p:cNvGraphicFramePr>
            <a:graphicFrameLocks/>
          </p:cNvGraphicFramePr>
          <p:nvPr>
            <p:extLst>
              <p:ext uri="{D42A27DB-BD31-4B8C-83A1-F6EECF244321}">
                <p14:modId xmlns:p14="http://schemas.microsoft.com/office/powerpoint/2010/main" val="741830210"/>
              </p:ext>
            </p:extLst>
          </p:nvPr>
        </p:nvGraphicFramePr>
        <p:xfrm>
          <a:off x="5608320" y="1988619"/>
          <a:ext cx="6096000" cy="4549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656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41978-B6F0-4BAD-A88D-1DADED1BA68B}"/>
              </a:ext>
            </a:extLst>
          </p:cNvPr>
          <p:cNvSpPr>
            <a:spLocks noGrp="1"/>
          </p:cNvSpPr>
          <p:nvPr>
            <p:ph type="title"/>
          </p:nvPr>
        </p:nvSpPr>
        <p:spPr/>
        <p:txBody>
          <a:bodyPr/>
          <a:lstStyle/>
          <a:p>
            <a:r>
              <a:rPr lang="nl-NL" dirty="0"/>
              <a:t>Verificatie: </a:t>
            </a:r>
            <a:r>
              <a:rPr lang="nl-NL" dirty="0" err="1"/>
              <a:t>Bland</a:t>
            </a:r>
            <a:r>
              <a:rPr lang="nl-NL" dirty="0"/>
              <a:t>-Altman</a:t>
            </a:r>
          </a:p>
        </p:txBody>
      </p:sp>
      <p:sp>
        <p:nvSpPr>
          <p:cNvPr id="7" name="Tijdelijke aanduiding voor inhoud 2">
            <a:extLst>
              <a:ext uri="{FF2B5EF4-FFF2-40B4-BE49-F238E27FC236}">
                <a16:creationId xmlns:a16="http://schemas.microsoft.com/office/drawing/2014/main" id="{6C540A30-7DA3-4F24-B0DF-2FB138D48396}"/>
              </a:ext>
            </a:extLst>
          </p:cNvPr>
          <p:cNvSpPr txBox="1">
            <a:spLocks/>
          </p:cNvSpPr>
          <p:nvPr/>
        </p:nvSpPr>
        <p:spPr>
          <a:xfrm>
            <a:off x="838200" y="1922400"/>
            <a:ext cx="9847728" cy="431771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rgbClr val="693469"/>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00000"/>
              </a:lnSpc>
              <a:spcBef>
                <a:spcPts val="500"/>
              </a:spcBef>
              <a:buFont typeface="Systeemlettertype regulier"/>
              <a:buChar char="-"/>
              <a:defRPr sz="1800" kern="1200">
                <a:solidFill>
                  <a:srgbClr val="693469"/>
                </a:solidFill>
                <a:latin typeface="+mn-lt"/>
                <a:ea typeface="+mn-ea"/>
                <a:cs typeface="+mn-cs"/>
              </a:defRPr>
            </a:lvl2pPr>
            <a:lvl3pPr marL="1143000" indent="-228600" algn="l" defTabSz="914400" rtl="0" eaLnBrk="1" latinLnBrk="0" hangingPunct="1">
              <a:lnSpc>
                <a:spcPct val="100000"/>
              </a:lnSpc>
              <a:spcBef>
                <a:spcPts val="500"/>
              </a:spcBef>
              <a:buFont typeface="Systeemlettertype regulier"/>
              <a:buChar char="-"/>
              <a:defRPr sz="1800" kern="1200">
                <a:solidFill>
                  <a:srgbClr val="693469"/>
                </a:solidFill>
                <a:latin typeface="+mn-lt"/>
                <a:ea typeface="+mn-ea"/>
                <a:cs typeface="+mn-cs"/>
              </a:defRPr>
            </a:lvl3pPr>
            <a:lvl4pPr marL="1600200" indent="-228600" algn="l" defTabSz="914400" rtl="0" eaLnBrk="1" latinLnBrk="0" hangingPunct="1">
              <a:lnSpc>
                <a:spcPct val="100000"/>
              </a:lnSpc>
              <a:spcBef>
                <a:spcPts val="500"/>
              </a:spcBef>
              <a:buFont typeface="Systeemlettertype regulier"/>
              <a:buChar char="-"/>
              <a:defRPr sz="1500" kern="1200">
                <a:solidFill>
                  <a:srgbClr val="693469"/>
                </a:solidFill>
                <a:latin typeface="+mn-lt"/>
                <a:ea typeface="+mn-ea"/>
                <a:cs typeface="+mn-cs"/>
              </a:defRPr>
            </a:lvl4pPr>
            <a:lvl5pPr marL="2057400" indent="-228600" algn="l" defTabSz="914400" rtl="0" eaLnBrk="1" latinLnBrk="0" hangingPunct="1">
              <a:lnSpc>
                <a:spcPct val="100000"/>
              </a:lnSpc>
              <a:spcBef>
                <a:spcPts val="500"/>
              </a:spcBef>
              <a:buFont typeface="Systeemlettertype regulier"/>
              <a:buChar char="-"/>
              <a:defRPr sz="1500" kern="1200">
                <a:solidFill>
                  <a:srgbClr val="6934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t>Bland</a:t>
            </a:r>
            <a:r>
              <a:rPr lang="nl-NL" dirty="0"/>
              <a:t>-Altman plot </a:t>
            </a:r>
          </a:p>
          <a:p>
            <a:pPr lvl="1"/>
            <a:r>
              <a:rPr lang="nl-NL" dirty="0"/>
              <a:t>Absolute afwijking controleren</a:t>
            </a:r>
          </a:p>
          <a:p>
            <a:pPr lvl="1"/>
            <a:endParaRPr lang="nl-NL" dirty="0"/>
          </a:p>
          <a:p>
            <a:endParaRPr lang="nl-NL" dirty="0"/>
          </a:p>
        </p:txBody>
      </p:sp>
      <p:sp>
        <p:nvSpPr>
          <p:cNvPr id="8" name="Tekstvak 7">
            <a:extLst>
              <a:ext uri="{FF2B5EF4-FFF2-40B4-BE49-F238E27FC236}">
                <a16:creationId xmlns:a16="http://schemas.microsoft.com/office/drawing/2014/main" id="{1DB1BFEE-0D16-4608-A9BB-DCFFAD490796}"/>
              </a:ext>
            </a:extLst>
          </p:cNvPr>
          <p:cNvSpPr txBox="1"/>
          <p:nvPr/>
        </p:nvSpPr>
        <p:spPr>
          <a:xfrm>
            <a:off x="4665518" y="2524991"/>
            <a:ext cx="5205846" cy="369332"/>
          </a:xfrm>
          <a:prstGeom prst="rect">
            <a:avLst/>
          </a:prstGeom>
          <a:noFill/>
        </p:spPr>
        <p:txBody>
          <a:bodyPr wrap="square" rtlCol="0">
            <a:spAutoFit/>
          </a:bodyPr>
          <a:lstStyle/>
          <a:p>
            <a:r>
              <a:rPr lang="nl-NL" dirty="0" err="1"/>
              <a:t>Bland</a:t>
            </a:r>
            <a:r>
              <a:rPr lang="nl-NL" dirty="0"/>
              <a:t>-Altman plot: verificatie 5-FU</a:t>
            </a:r>
          </a:p>
        </p:txBody>
      </p:sp>
      <p:graphicFrame>
        <p:nvGraphicFramePr>
          <p:cNvPr id="9" name="Grafiek 8">
            <a:extLst>
              <a:ext uri="{FF2B5EF4-FFF2-40B4-BE49-F238E27FC236}">
                <a16:creationId xmlns:a16="http://schemas.microsoft.com/office/drawing/2014/main" id="{BC68AD75-E347-4180-B51D-F02DB70AD776}"/>
              </a:ext>
            </a:extLst>
          </p:cNvPr>
          <p:cNvGraphicFramePr>
            <a:graphicFrameLocks/>
          </p:cNvGraphicFramePr>
          <p:nvPr>
            <p:extLst>
              <p:ext uri="{D42A27DB-BD31-4B8C-83A1-F6EECF244321}">
                <p14:modId xmlns:p14="http://schemas.microsoft.com/office/powerpoint/2010/main" val="3441245478"/>
              </p:ext>
            </p:extLst>
          </p:nvPr>
        </p:nvGraphicFramePr>
        <p:xfrm>
          <a:off x="4771390" y="2960017"/>
          <a:ext cx="6489700" cy="330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281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EF613960-DAEE-481D-B15F-383A8F081DBC}"/>
              </a:ext>
            </a:extLst>
          </p:cNvPr>
          <p:cNvPicPr>
            <a:picLocks noChangeAspect="1"/>
          </p:cNvPicPr>
          <p:nvPr/>
        </p:nvPicPr>
        <p:blipFill>
          <a:blip r:embed="rId3"/>
          <a:stretch>
            <a:fillRect/>
          </a:stretch>
        </p:blipFill>
        <p:spPr>
          <a:xfrm>
            <a:off x="1701479" y="912631"/>
            <a:ext cx="9275180" cy="3300371"/>
          </a:xfrm>
          <a:prstGeom prst="rect">
            <a:avLst/>
          </a:prstGeom>
        </p:spPr>
      </p:pic>
      <p:pic>
        <p:nvPicPr>
          <p:cNvPr id="17" name="Picture 10" descr="LUMC - Poli Ontwikkelingsstoornissen | Zorgnetwerk Diagnose Onbekend">
            <a:extLst>
              <a:ext uri="{FF2B5EF4-FFF2-40B4-BE49-F238E27FC236}">
                <a16:creationId xmlns:a16="http://schemas.microsoft.com/office/drawing/2014/main" id="{4DFF7016-6E82-43FA-92AB-5D17B2C0C83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712" b="22479"/>
          <a:stretch/>
        </p:blipFill>
        <p:spPr bwMode="auto">
          <a:xfrm>
            <a:off x="3242799" y="5239052"/>
            <a:ext cx="1827190" cy="6676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atharina ziekenhuis - Werkgeversprofiel &amp; vacatures">
            <a:extLst>
              <a:ext uri="{FF2B5EF4-FFF2-40B4-BE49-F238E27FC236}">
                <a16:creationId xmlns:a16="http://schemas.microsoft.com/office/drawing/2014/main" id="{8F1286A7-AD98-4DE1-B1C4-88D5C1E600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300" y="5326602"/>
            <a:ext cx="1979376" cy="4665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msterdam UMC Zorg">
            <a:extLst>
              <a:ext uri="{FF2B5EF4-FFF2-40B4-BE49-F238E27FC236}">
                <a16:creationId xmlns:a16="http://schemas.microsoft.com/office/drawing/2014/main" id="{C52F17A4-209E-46DB-AB1B-86981543B3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2869" y="4876746"/>
            <a:ext cx="2651920" cy="13922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sala Diaconessenhuis - Drimpy">
            <a:extLst>
              <a:ext uri="{FF2B5EF4-FFF2-40B4-BE49-F238E27FC236}">
                <a16:creationId xmlns:a16="http://schemas.microsoft.com/office/drawing/2014/main" id="{2054CD98-B713-40A5-BE6A-D5DDFFE1605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776" t="25337" b="44738"/>
          <a:stretch/>
        </p:blipFill>
        <p:spPr bwMode="auto">
          <a:xfrm>
            <a:off x="9683962" y="5342085"/>
            <a:ext cx="1591688" cy="412172"/>
          </a:xfrm>
          <a:prstGeom prst="rect">
            <a:avLst/>
          </a:prstGeom>
          <a:noFill/>
          <a:extLst>
            <a:ext uri="{909E8E84-426E-40DD-AFC4-6F175D3DCCD1}">
              <a14:hiddenFill xmlns:a14="http://schemas.microsoft.com/office/drawing/2010/main">
                <a:solidFill>
                  <a:srgbClr val="FFFFFF"/>
                </a:solidFill>
              </a14:hiddenFill>
            </a:ext>
          </a:extLst>
        </p:spPr>
      </p:pic>
      <p:pic>
        <p:nvPicPr>
          <p:cNvPr id="21" name="Afbeelding 20">
            <a:extLst>
              <a:ext uri="{FF2B5EF4-FFF2-40B4-BE49-F238E27FC236}">
                <a16:creationId xmlns:a16="http://schemas.microsoft.com/office/drawing/2014/main" id="{3E30B32B-361C-4B69-97E3-EB49FBAAF116}"/>
              </a:ext>
            </a:extLst>
          </p:cNvPr>
          <p:cNvPicPr>
            <a:picLocks noChangeAspect="1"/>
          </p:cNvPicPr>
          <p:nvPr/>
        </p:nvPicPr>
        <p:blipFill>
          <a:blip r:embed="rId8"/>
          <a:stretch>
            <a:fillRect/>
          </a:stretch>
        </p:blipFill>
        <p:spPr>
          <a:xfrm>
            <a:off x="8712699" y="241656"/>
            <a:ext cx="1019057" cy="1012805"/>
          </a:xfrm>
          <a:prstGeom prst="rect">
            <a:avLst/>
          </a:prstGeom>
        </p:spPr>
      </p:pic>
      <p:pic>
        <p:nvPicPr>
          <p:cNvPr id="22" name="Afbeelding 21">
            <a:extLst>
              <a:ext uri="{FF2B5EF4-FFF2-40B4-BE49-F238E27FC236}">
                <a16:creationId xmlns:a16="http://schemas.microsoft.com/office/drawing/2014/main" id="{228B88AB-58EE-4EF3-A0C6-089F83D96B0C}"/>
              </a:ext>
            </a:extLst>
          </p:cNvPr>
          <p:cNvPicPr>
            <a:picLocks noChangeAspect="1"/>
          </p:cNvPicPr>
          <p:nvPr/>
        </p:nvPicPr>
        <p:blipFill rotWithShape="1">
          <a:blip r:embed="rId9"/>
          <a:srcRect l="13302" r="10555" b="-15338"/>
          <a:stretch/>
        </p:blipFill>
        <p:spPr>
          <a:xfrm>
            <a:off x="9882593" y="329565"/>
            <a:ext cx="1055174" cy="534017"/>
          </a:xfrm>
          <a:prstGeom prst="rect">
            <a:avLst/>
          </a:prstGeom>
        </p:spPr>
      </p:pic>
      <p:sp>
        <p:nvSpPr>
          <p:cNvPr id="23" name="Tekstvak 22">
            <a:extLst>
              <a:ext uri="{FF2B5EF4-FFF2-40B4-BE49-F238E27FC236}">
                <a16:creationId xmlns:a16="http://schemas.microsoft.com/office/drawing/2014/main" id="{88990A31-F03F-4CC2-80C9-337D6E0780E1}"/>
              </a:ext>
            </a:extLst>
          </p:cNvPr>
          <p:cNvSpPr txBox="1"/>
          <p:nvPr/>
        </p:nvSpPr>
        <p:spPr>
          <a:xfrm>
            <a:off x="9847265" y="718779"/>
            <a:ext cx="1286511" cy="37555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A7668"/>
                </a:solidFill>
                <a:effectLst/>
                <a:uLnTx/>
                <a:uFillTx/>
                <a:latin typeface="Arial" panose="020B0604020202020204" pitchFamily="34" charset="0"/>
                <a:ea typeface="+mn-ea"/>
                <a:cs typeface="Arial" panose="020B0604020202020204" pitchFamily="34" charset="0"/>
              </a:rPr>
              <a:t>I&amp;W FONDS</a:t>
            </a:r>
          </a:p>
        </p:txBody>
      </p:sp>
      <p:pic>
        <p:nvPicPr>
          <p:cNvPr id="24" name="Afbeelding 23">
            <a:extLst>
              <a:ext uri="{FF2B5EF4-FFF2-40B4-BE49-F238E27FC236}">
                <a16:creationId xmlns:a16="http://schemas.microsoft.com/office/drawing/2014/main" id="{97B1D306-7257-41E3-B918-533807A970FC}"/>
              </a:ext>
            </a:extLst>
          </p:cNvPr>
          <p:cNvPicPr>
            <a:picLocks noChangeAspect="1"/>
          </p:cNvPicPr>
          <p:nvPr/>
        </p:nvPicPr>
        <p:blipFill>
          <a:blip r:embed="rId10"/>
          <a:stretch>
            <a:fillRect/>
          </a:stretch>
        </p:blipFill>
        <p:spPr>
          <a:xfrm>
            <a:off x="7409232" y="206143"/>
            <a:ext cx="1184100" cy="1022632"/>
          </a:xfrm>
          <a:prstGeom prst="rect">
            <a:avLst/>
          </a:prstGeom>
        </p:spPr>
      </p:pic>
      <p:pic>
        <p:nvPicPr>
          <p:cNvPr id="26" name="Picture 4" descr="Templates en logo's | DPCG">
            <a:extLst>
              <a:ext uri="{FF2B5EF4-FFF2-40B4-BE49-F238E27FC236}">
                <a16:creationId xmlns:a16="http://schemas.microsoft.com/office/drawing/2014/main" id="{395D6E05-50F5-4E93-A9AE-87545ADC84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6323" y="4383499"/>
            <a:ext cx="2671187" cy="6698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logo-erasmusmc-rgb-wit-nl - Generation R">
            <a:extLst>
              <a:ext uri="{FF2B5EF4-FFF2-40B4-BE49-F238E27FC236}">
                <a16:creationId xmlns:a16="http://schemas.microsoft.com/office/drawing/2014/main" id="{12AF3F6B-52AC-4881-BB06-4324901777A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5442" y="5326152"/>
            <a:ext cx="1701974" cy="67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468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65C86E3-72BF-4E13-BFAE-6BAD8ED9B84F}"/>
              </a:ext>
            </a:extLst>
          </p:cNvPr>
          <p:cNvSpPr>
            <a:spLocks noGrp="1"/>
          </p:cNvSpPr>
          <p:nvPr>
            <p:ph type="title"/>
          </p:nvPr>
        </p:nvSpPr>
        <p:spPr>
          <a:xfrm>
            <a:off x="838199" y="451700"/>
            <a:ext cx="10667863" cy="1325563"/>
          </a:xfrm>
        </p:spPr>
        <p:txBody>
          <a:bodyPr/>
          <a:lstStyle/>
          <a:p>
            <a:r>
              <a:rPr lang="nl-NL" dirty="0"/>
              <a:t>5-FU dosering op maat</a:t>
            </a:r>
          </a:p>
        </p:txBody>
      </p:sp>
      <p:pic>
        <p:nvPicPr>
          <p:cNvPr id="4" name="Afbeelding 3">
            <a:extLst>
              <a:ext uri="{FF2B5EF4-FFF2-40B4-BE49-F238E27FC236}">
                <a16:creationId xmlns:a16="http://schemas.microsoft.com/office/drawing/2014/main" id="{C2BDABD2-88D0-4D9F-A9DB-5FF8DB80EAA0}"/>
              </a:ext>
            </a:extLst>
          </p:cNvPr>
          <p:cNvPicPr>
            <a:picLocks noChangeAspect="1"/>
          </p:cNvPicPr>
          <p:nvPr/>
        </p:nvPicPr>
        <p:blipFill>
          <a:blip r:embed="rId3"/>
          <a:stretch>
            <a:fillRect/>
          </a:stretch>
        </p:blipFill>
        <p:spPr>
          <a:xfrm>
            <a:off x="342968" y="1458998"/>
            <a:ext cx="11659891" cy="3992678"/>
          </a:xfrm>
          <a:prstGeom prst="rect">
            <a:avLst/>
          </a:prstGeom>
        </p:spPr>
      </p:pic>
      <p:graphicFrame>
        <p:nvGraphicFramePr>
          <p:cNvPr id="5" name="Tabel 4">
            <a:extLst>
              <a:ext uri="{FF2B5EF4-FFF2-40B4-BE49-F238E27FC236}">
                <a16:creationId xmlns:a16="http://schemas.microsoft.com/office/drawing/2014/main" id="{7E9AD433-CBB3-4055-9C5B-F736933B72F6}"/>
              </a:ext>
            </a:extLst>
          </p:cNvPr>
          <p:cNvGraphicFramePr>
            <a:graphicFrameLocks noGrp="1"/>
          </p:cNvGraphicFramePr>
          <p:nvPr/>
        </p:nvGraphicFramePr>
        <p:xfrm>
          <a:off x="342968" y="4458289"/>
          <a:ext cx="4044315" cy="2215579"/>
        </p:xfrm>
        <a:graphic>
          <a:graphicData uri="http://schemas.openxmlformats.org/drawingml/2006/table">
            <a:tbl>
              <a:tblPr firstRow="1" bandRow="1">
                <a:tableStyleId>{69012ECD-51FC-41F1-AA8D-1B2483CD663E}</a:tableStyleId>
              </a:tblPr>
              <a:tblGrid>
                <a:gridCol w="254000">
                  <a:extLst>
                    <a:ext uri="{9D8B030D-6E8A-4147-A177-3AD203B41FA5}">
                      <a16:colId xmlns:a16="http://schemas.microsoft.com/office/drawing/2014/main" val="3772593999"/>
                    </a:ext>
                  </a:extLst>
                </a:gridCol>
                <a:gridCol w="3790315">
                  <a:extLst>
                    <a:ext uri="{9D8B030D-6E8A-4147-A177-3AD203B41FA5}">
                      <a16:colId xmlns:a16="http://schemas.microsoft.com/office/drawing/2014/main" val="1298086357"/>
                    </a:ext>
                  </a:extLst>
                </a:gridCol>
              </a:tblGrid>
              <a:tr h="0">
                <a:tc gridSpan="2">
                  <a:txBody>
                    <a:bodyPr/>
                    <a:lstStyle/>
                    <a:p>
                      <a:pPr>
                        <a:lnSpc>
                          <a:spcPts val="1600"/>
                        </a:lnSpc>
                        <a:tabLst>
                          <a:tab pos="180340" algn="l"/>
                          <a:tab pos="449580" algn="l"/>
                        </a:tabLst>
                      </a:pPr>
                      <a:r>
                        <a:rPr lang="nl-NL" sz="900" kern="1200" dirty="0">
                          <a:effectLst/>
                        </a:rPr>
                        <a:t>Bloedafnamemomenten in de </a:t>
                      </a:r>
                      <a:r>
                        <a:rPr lang="nl-NL" sz="900" u="sng" kern="1200" dirty="0">
                          <a:effectLst/>
                        </a:rPr>
                        <a:t>eerste kuur</a:t>
                      </a:r>
                      <a:endParaRPr lang="nl-NL" sz="1100" u="sng" dirty="0">
                        <a:effectLst/>
                        <a:latin typeface="Haarlemmer MT Medium OsF"/>
                        <a:ea typeface="Times New Roman" panose="02020603050405020304" pitchFamily="18" charset="0"/>
                        <a:cs typeface="Times New Roman" panose="02020603050405020304" pitchFamily="18" charset="0"/>
                      </a:endParaRPr>
                    </a:p>
                  </a:txBody>
                  <a:tcPr/>
                </a:tc>
                <a:tc hMerge="1">
                  <a:txBody>
                    <a:bodyPr/>
                    <a:lstStyle/>
                    <a:p>
                      <a:endParaRPr lang="nl-NL"/>
                    </a:p>
                  </a:txBody>
                  <a:tcPr/>
                </a:tc>
                <a:extLst>
                  <a:ext uri="{0D108BD9-81ED-4DB2-BD59-A6C34878D82A}">
                    <a16:rowId xmlns:a16="http://schemas.microsoft.com/office/drawing/2014/main" val="4216780295"/>
                  </a:ext>
                </a:extLst>
              </a:tr>
              <a:tr h="0">
                <a:tc>
                  <a:txBody>
                    <a:bodyPr/>
                    <a:lstStyle/>
                    <a:p>
                      <a:pPr>
                        <a:lnSpc>
                          <a:spcPts val="1600"/>
                        </a:lnSpc>
                        <a:tabLst>
                          <a:tab pos="180340" algn="l"/>
                          <a:tab pos="449580" algn="l"/>
                        </a:tabLst>
                      </a:pPr>
                      <a:r>
                        <a:rPr lang="nl-NL" sz="1000">
                          <a:effectLst/>
                        </a:rPr>
                        <a:t>1</a:t>
                      </a:r>
                      <a:endParaRPr lang="nl-NL" sz="1100">
                        <a:effectLst/>
                        <a:latin typeface="Haarlemmer MT Medium OsF"/>
                        <a:ea typeface="Times New Roman" panose="02020603050405020304" pitchFamily="18" charset="0"/>
                        <a:cs typeface="Times New Roman" panose="02020603050405020304" pitchFamily="18" charset="0"/>
                      </a:endParaRPr>
                    </a:p>
                  </a:txBody>
                  <a:tcPr/>
                </a:tc>
                <a:tc>
                  <a:txBody>
                    <a:bodyPr/>
                    <a:lstStyle/>
                    <a:p>
                      <a:pPr>
                        <a:lnSpc>
                          <a:spcPts val="1600"/>
                        </a:lnSpc>
                        <a:tabLst>
                          <a:tab pos="180340" algn="l"/>
                          <a:tab pos="449580" algn="l"/>
                        </a:tabLst>
                      </a:pPr>
                      <a:r>
                        <a:rPr lang="nl-NL" sz="900" kern="1200">
                          <a:effectLst/>
                        </a:rPr>
                        <a:t>Net voor start kuur (14 ml)</a:t>
                      </a:r>
                      <a:endParaRPr lang="nl-NL" sz="1100">
                        <a:effectLst/>
                        <a:latin typeface="Haarlemmer MT Medium OsF"/>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54776664"/>
                  </a:ext>
                </a:extLst>
              </a:tr>
              <a:tr h="0">
                <a:tc>
                  <a:txBody>
                    <a:bodyPr/>
                    <a:lstStyle/>
                    <a:p>
                      <a:pPr>
                        <a:lnSpc>
                          <a:spcPts val="1600"/>
                        </a:lnSpc>
                        <a:tabLst>
                          <a:tab pos="180340" algn="l"/>
                          <a:tab pos="449580" algn="l"/>
                        </a:tabLst>
                      </a:pPr>
                      <a:r>
                        <a:rPr lang="nl-NL" sz="1000" kern="1200">
                          <a:effectLst/>
                        </a:rPr>
                        <a:t>2</a:t>
                      </a:r>
                      <a:endParaRPr lang="nl-NL" sz="1100">
                        <a:effectLst/>
                        <a:latin typeface="Haarlemmer MT Medium OsF"/>
                        <a:ea typeface="Times New Roman" panose="02020603050405020304" pitchFamily="18" charset="0"/>
                        <a:cs typeface="Times New Roman" panose="02020603050405020304" pitchFamily="18" charset="0"/>
                      </a:endParaRPr>
                    </a:p>
                  </a:txBody>
                  <a:tcPr/>
                </a:tc>
                <a:tc>
                  <a:txBody>
                    <a:bodyPr/>
                    <a:lstStyle/>
                    <a:p>
                      <a:pPr>
                        <a:lnSpc>
                          <a:spcPts val="1600"/>
                        </a:lnSpc>
                        <a:tabLst>
                          <a:tab pos="180340" algn="l"/>
                          <a:tab pos="449580" algn="l"/>
                        </a:tabLst>
                      </a:pPr>
                      <a:r>
                        <a:rPr lang="en-US" sz="900" kern="1200" dirty="0">
                          <a:effectLst/>
                        </a:rPr>
                        <a:t>Direct na 5-FU bolus infuus (12 ml)</a:t>
                      </a:r>
                      <a:endParaRPr lang="nl-NL" sz="1100" dirty="0">
                        <a:effectLst/>
                        <a:latin typeface="Haarlemmer MT Medium OsF"/>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36703012"/>
                  </a:ext>
                </a:extLst>
              </a:tr>
              <a:tr h="0">
                <a:tc>
                  <a:txBody>
                    <a:bodyPr/>
                    <a:lstStyle/>
                    <a:p>
                      <a:pPr>
                        <a:lnSpc>
                          <a:spcPts val="1600"/>
                        </a:lnSpc>
                        <a:tabLst>
                          <a:tab pos="180340" algn="l"/>
                          <a:tab pos="449580" algn="l"/>
                        </a:tabLst>
                      </a:pPr>
                      <a:r>
                        <a:rPr lang="nl-NL" sz="1000">
                          <a:effectLst/>
                        </a:rPr>
                        <a:t>3</a:t>
                      </a:r>
                      <a:endParaRPr lang="nl-NL" sz="1100">
                        <a:effectLst/>
                        <a:latin typeface="Haarlemmer MT Medium OsF"/>
                        <a:ea typeface="Times New Roman" panose="02020603050405020304" pitchFamily="18" charset="0"/>
                        <a:cs typeface="Times New Roman" panose="02020603050405020304" pitchFamily="18" charset="0"/>
                      </a:endParaRPr>
                    </a:p>
                  </a:txBody>
                  <a:tcPr/>
                </a:tc>
                <a:tc>
                  <a:txBody>
                    <a:bodyPr/>
                    <a:lstStyle/>
                    <a:p>
                      <a:pPr>
                        <a:lnSpc>
                          <a:spcPts val="1600"/>
                        </a:lnSpc>
                        <a:tabLst>
                          <a:tab pos="180340" algn="l"/>
                          <a:tab pos="449580" algn="l"/>
                        </a:tabLst>
                      </a:pPr>
                      <a:r>
                        <a:rPr lang="nl-NL" sz="900" kern="1200" dirty="0">
                          <a:effectLst/>
                        </a:rPr>
                        <a:t>30 minuten na start van 5-FU continu infuus (4 ml)</a:t>
                      </a:r>
                      <a:endParaRPr lang="nl-NL" sz="1100" dirty="0">
                        <a:effectLst/>
                        <a:latin typeface="Haarlemmer MT Medium OsF"/>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9142049"/>
                  </a:ext>
                </a:extLst>
              </a:tr>
              <a:tr h="0">
                <a:tc>
                  <a:txBody>
                    <a:bodyPr/>
                    <a:lstStyle/>
                    <a:p>
                      <a:pPr>
                        <a:lnSpc>
                          <a:spcPts val="1600"/>
                        </a:lnSpc>
                        <a:tabLst>
                          <a:tab pos="180340" algn="l"/>
                          <a:tab pos="449580" algn="l"/>
                        </a:tabLst>
                      </a:pPr>
                      <a:r>
                        <a:rPr lang="nl-NL" sz="1000">
                          <a:effectLst/>
                        </a:rPr>
                        <a:t>4</a:t>
                      </a:r>
                      <a:endParaRPr lang="nl-NL" sz="1100">
                        <a:effectLst/>
                        <a:latin typeface="Haarlemmer MT Medium OsF"/>
                        <a:ea typeface="Times New Roman" panose="02020603050405020304" pitchFamily="18" charset="0"/>
                        <a:cs typeface="Times New Roman" panose="02020603050405020304" pitchFamily="18" charset="0"/>
                      </a:endParaRPr>
                    </a:p>
                  </a:txBody>
                  <a:tcPr/>
                </a:tc>
                <a:tc>
                  <a:txBody>
                    <a:bodyPr/>
                    <a:lstStyle/>
                    <a:p>
                      <a:pPr>
                        <a:lnSpc>
                          <a:spcPts val="1600"/>
                        </a:lnSpc>
                        <a:tabLst>
                          <a:tab pos="180340" algn="l"/>
                          <a:tab pos="449580" algn="l"/>
                        </a:tabLst>
                      </a:pPr>
                      <a:r>
                        <a:rPr lang="nl-NL" sz="900" kern="1200">
                          <a:effectLst/>
                        </a:rPr>
                        <a:t>1 uur na start van 5-FU continu infuus (4 ml)</a:t>
                      </a:r>
                      <a:endParaRPr lang="nl-NL" sz="1100">
                        <a:effectLst/>
                        <a:latin typeface="Haarlemmer MT Medium OsF"/>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0974293"/>
                  </a:ext>
                </a:extLst>
              </a:tr>
              <a:tr h="0">
                <a:tc>
                  <a:txBody>
                    <a:bodyPr/>
                    <a:lstStyle/>
                    <a:p>
                      <a:pPr>
                        <a:lnSpc>
                          <a:spcPts val="1600"/>
                        </a:lnSpc>
                        <a:tabLst>
                          <a:tab pos="180340" algn="l"/>
                          <a:tab pos="449580" algn="l"/>
                        </a:tabLst>
                      </a:pPr>
                      <a:r>
                        <a:rPr lang="nl-NL" sz="1000">
                          <a:effectLst/>
                        </a:rPr>
                        <a:t>5</a:t>
                      </a:r>
                      <a:endParaRPr lang="nl-NL" sz="1100">
                        <a:effectLst/>
                        <a:latin typeface="Haarlemmer MT Medium OsF"/>
                        <a:ea typeface="Times New Roman" panose="02020603050405020304" pitchFamily="18" charset="0"/>
                        <a:cs typeface="Times New Roman" panose="02020603050405020304" pitchFamily="18" charset="0"/>
                      </a:endParaRPr>
                    </a:p>
                  </a:txBody>
                  <a:tcPr/>
                </a:tc>
                <a:tc>
                  <a:txBody>
                    <a:bodyPr/>
                    <a:lstStyle/>
                    <a:p>
                      <a:pPr>
                        <a:lnSpc>
                          <a:spcPts val="1600"/>
                        </a:lnSpc>
                        <a:tabLst>
                          <a:tab pos="180340" algn="l"/>
                          <a:tab pos="449580" algn="l"/>
                        </a:tabLst>
                      </a:pPr>
                      <a:r>
                        <a:rPr lang="nl-NL" sz="900" kern="1200" dirty="0">
                          <a:effectLst/>
                        </a:rPr>
                        <a:t>1,5 uur na start van de 5-FU continu infuus (4 ml)</a:t>
                      </a:r>
                      <a:endParaRPr lang="nl-NL" sz="1100" dirty="0">
                        <a:effectLst/>
                        <a:latin typeface="Haarlemmer MT Medium OsF"/>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6409901"/>
                  </a:ext>
                </a:extLst>
              </a:tr>
              <a:tr h="0">
                <a:tc>
                  <a:txBody>
                    <a:bodyPr/>
                    <a:lstStyle/>
                    <a:p>
                      <a:pPr>
                        <a:lnSpc>
                          <a:spcPts val="1600"/>
                        </a:lnSpc>
                        <a:tabLst>
                          <a:tab pos="180340" algn="l"/>
                          <a:tab pos="449580" algn="l"/>
                        </a:tabLst>
                      </a:pPr>
                      <a:r>
                        <a:rPr lang="nl-NL" sz="1000">
                          <a:effectLst/>
                        </a:rPr>
                        <a:t>6</a:t>
                      </a:r>
                      <a:endParaRPr lang="nl-NL" sz="1100">
                        <a:effectLst/>
                        <a:latin typeface="Haarlemmer MT Medium OsF"/>
                        <a:ea typeface="Times New Roman" panose="02020603050405020304" pitchFamily="18" charset="0"/>
                        <a:cs typeface="Times New Roman" panose="02020603050405020304" pitchFamily="18" charset="0"/>
                      </a:endParaRPr>
                    </a:p>
                  </a:txBody>
                  <a:tcPr/>
                </a:tc>
                <a:tc>
                  <a:txBody>
                    <a:bodyPr/>
                    <a:lstStyle/>
                    <a:p>
                      <a:pPr>
                        <a:lnSpc>
                          <a:spcPts val="1600"/>
                        </a:lnSpc>
                        <a:tabLst>
                          <a:tab pos="180340" algn="l"/>
                          <a:tab pos="449580" algn="l"/>
                        </a:tabLst>
                      </a:pPr>
                      <a:r>
                        <a:rPr lang="nl-NL" sz="900" kern="1200" dirty="0">
                          <a:effectLst/>
                        </a:rPr>
                        <a:t>2 uur na start van de 5-FU continu infuus (4 ml) </a:t>
                      </a:r>
                      <a:endParaRPr lang="nl-NL" sz="1100" dirty="0">
                        <a:effectLst/>
                        <a:latin typeface="Haarlemmer MT Medium OsF"/>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9786851"/>
                  </a:ext>
                </a:extLst>
              </a:tr>
              <a:tr h="0">
                <a:tc>
                  <a:txBody>
                    <a:bodyPr/>
                    <a:lstStyle/>
                    <a:p>
                      <a:pPr>
                        <a:lnSpc>
                          <a:spcPts val="1600"/>
                        </a:lnSpc>
                        <a:tabLst>
                          <a:tab pos="180340" algn="l"/>
                          <a:tab pos="449580" algn="l"/>
                        </a:tabLst>
                      </a:pPr>
                      <a:r>
                        <a:rPr lang="nl-NL" sz="1000">
                          <a:effectLst/>
                        </a:rPr>
                        <a:t>7</a:t>
                      </a:r>
                      <a:endParaRPr lang="nl-NL" sz="1100">
                        <a:effectLst/>
                        <a:latin typeface="Haarlemmer MT Medium OsF"/>
                        <a:ea typeface="Times New Roman" panose="02020603050405020304" pitchFamily="18" charset="0"/>
                        <a:cs typeface="Times New Roman" panose="02020603050405020304" pitchFamily="18" charset="0"/>
                      </a:endParaRPr>
                    </a:p>
                  </a:txBody>
                  <a:tcPr/>
                </a:tc>
                <a:tc>
                  <a:txBody>
                    <a:bodyPr/>
                    <a:lstStyle/>
                    <a:p>
                      <a:pPr>
                        <a:lnSpc>
                          <a:spcPts val="1600"/>
                        </a:lnSpc>
                        <a:tabLst>
                          <a:tab pos="180340" algn="l"/>
                          <a:tab pos="449580" algn="l"/>
                        </a:tabLst>
                      </a:pPr>
                      <a:r>
                        <a:rPr lang="nl-NL" sz="900" kern="1200" dirty="0">
                          <a:effectLst/>
                        </a:rPr>
                        <a:t>Net voor het eind van 5-FU continu infuus (dag 3) (8 ml)</a:t>
                      </a:r>
                      <a:endParaRPr lang="nl-NL" sz="1100" dirty="0">
                        <a:effectLst/>
                        <a:latin typeface="Haarlemmer MT Medium OsF"/>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63167805"/>
                  </a:ext>
                </a:extLst>
              </a:tr>
            </a:tbl>
          </a:graphicData>
        </a:graphic>
      </p:graphicFrame>
      <p:graphicFrame>
        <p:nvGraphicFramePr>
          <p:cNvPr id="6" name="Tabel 5">
            <a:extLst>
              <a:ext uri="{FF2B5EF4-FFF2-40B4-BE49-F238E27FC236}">
                <a16:creationId xmlns:a16="http://schemas.microsoft.com/office/drawing/2014/main" id="{EB22D506-9BCC-47EE-AB31-C487445877D6}"/>
              </a:ext>
            </a:extLst>
          </p:cNvPr>
          <p:cNvGraphicFramePr>
            <a:graphicFrameLocks noGrp="1"/>
          </p:cNvGraphicFramePr>
          <p:nvPr/>
        </p:nvGraphicFramePr>
        <p:xfrm>
          <a:off x="4543125" y="5566078"/>
          <a:ext cx="4044315" cy="1106107"/>
        </p:xfrm>
        <a:graphic>
          <a:graphicData uri="http://schemas.openxmlformats.org/drawingml/2006/table">
            <a:tbl>
              <a:tblPr firstRow="1" bandRow="1">
                <a:tableStyleId>{69012ECD-51FC-41F1-AA8D-1B2483CD663E}</a:tableStyleId>
              </a:tblPr>
              <a:tblGrid>
                <a:gridCol w="222517">
                  <a:extLst>
                    <a:ext uri="{9D8B030D-6E8A-4147-A177-3AD203B41FA5}">
                      <a16:colId xmlns:a16="http://schemas.microsoft.com/office/drawing/2014/main" val="1967373127"/>
                    </a:ext>
                  </a:extLst>
                </a:gridCol>
                <a:gridCol w="3821798">
                  <a:extLst>
                    <a:ext uri="{9D8B030D-6E8A-4147-A177-3AD203B41FA5}">
                      <a16:colId xmlns:a16="http://schemas.microsoft.com/office/drawing/2014/main" val="8600119"/>
                    </a:ext>
                  </a:extLst>
                </a:gridCol>
              </a:tblGrid>
              <a:tr h="118745">
                <a:tc gridSpan="2">
                  <a:txBody>
                    <a:bodyPr/>
                    <a:lstStyle/>
                    <a:p>
                      <a:pPr>
                        <a:lnSpc>
                          <a:spcPts val="1600"/>
                        </a:lnSpc>
                        <a:tabLst>
                          <a:tab pos="180340" algn="l"/>
                          <a:tab pos="449580" algn="l"/>
                        </a:tabLst>
                      </a:pPr>
                      <a:r>
                        <a:rPr lang="nl-NL" sz="900" kern="1200" dirty="0">
                          <a:effectLst/>
                        </a:rPr>
                        <a:t>Bloedafnamemomenten in de </a:t>
                      </a:r>
                      <a:r>
                        <a:rPr lang="nl-NL" sz="900" u="sng" kern="1200" dirty="0">
                          <a:effectLst/>
                        </a:rPr>
                        <a:t>tweede kuur </a:t>
                      </a:r>
                      <a:r>
                        <a:rPr lang="nl-NL" sz="900" kern="1200" dirty="0">
                          <a:effectLst/>
                        </a:rPr>
                        <a:t>(+ evt bij nog een extra vervolgkuur)</a:t>
                      </a:r>
                      <a:endParaRPr lang="nl-NL" sz="1100" dirty="0">
                        <a:effectLst/>
                        <a:latin typeface="Haarlemmer MT Medium OsF"/>
                        <a:ea typeface="Times New Roman" panose="02020603050405020304" pitchFamily="18" charset="0"/>
                        <a:cs typeface="Times New Roman" panose="02020603050405020304" pitchFamily="18" charset="0"/>
                      </a:endParaRPr>
                    </a:p>
                  </a:txBody>
                  <a:tcPr/>
                </a:tc>
                <a:tc hMerge="1">
                  <a:txBody>
                    <a:bodyPr/>
                    <a:lstStyle/>
                    <a:p>
                      <a:endParaRPr lang="nl-NL"/>
                    </a:p>
                  </a:txBody>
                  <a:tcPr/>
                </a:tc>
                <a:extLst>
                  <a:ext uri="{0D108BD9-81ED-4DB2-BD59-A6C34878D82A}">
                    <a16:rowId xmlns:a16="http://schemas.microsoft.com/office/drawing/2014/main" val="1670177853"/>
                  </a:ext>
                </a:extLst>
              </a:tr>
              <a:tr h="118745">
                <a:tc>
                  <a:txBody>
                    <a:bodyPr/>
                    <a:lstStyle/>
                    <a:p>
                      <a:pPr>
                        <a:lnSpc>
                          <a:spcPts val="1600"/>
                        </a:lnSpc>
                        <a:tabLst>
                          <a:tab pos="180340" algn="l"/>
                          <a:tab pos="449580" algn="l"/>
                        </a:tabLst>
                      </a:pPr>
                      <a:r>
                        <a:rPr lang="nl-NL" sz="1000" kern="1200">
                          <a:effectLst/>
                        </a:rPr>
                        <a:t>1</a:t>
                      </a:r>
                      <a:endParaRPr lang="nl-NL" sz="1100">
                        <a:effectLst/>
                        <a:latin typeface="Haarlemmer MT Medium OsF"/>
                        <a:ea typeface="Times New Roman" panose="02020603050405020304" pitchFamily="18" charset="0"/>
                        <a:cs typeface="Times New Roman" panose="02020603050405020304" pitchFamily="18" charset="0"/>
                      </a:endParaRPr>
                    </a:p>
                  </a:txBody>
                  <a:tcPr/>
                </a:tc>
                <a:tc>
                  <a:txBody>
                    <a:bodyPr/>
                    <a:lstStyle/>
                    <a:p>
                      <a:pPr>
                        <a:lnSpc>
                          <a:spcPts val="1600"/>
                        </a:lnSpc>
                        <a:tabLst>
                          <a:tab pos="180340" algn="l"/>
                          <a:tab pos="449580" algn="l"/>
                        </a:tabLst>
                      </a:pPr>
                      <a:r>
                        <a:rPr lang="nl-NL" sz="900" kern="1200">
                          <a:effectLst/>
                        </a:rPr>
                        <a:t>Direct na 5-FU bolus infuus óf 30 minuten na start continu 5-FU infuus (12 ml) </a:t>
                      </a:r>
                      <a:endParaRPr lang="nl-NL" sz="1100">
                        <a:effectLst/>
                        <a:latin typeface="Haarlemmer MT Medium OsF"/>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5656266"/>
                  </a:ext>
                </a:extLst>
              </a:tr>
              <a:tr h="118745">
                <a:tc>
                  <a:txBody>
                    <a:bodyPr/>
                    <a:lstStyle/>
                    <a:p>
                      <a:pPr>
                        <a:lnSpc>
                          <a:spcPts val="1600"/>
                        </a:lnSpc>
                        <a:tabLst>
                          <a:tab pos="180340" algn="l"/>
                          <a:tab pos="449580" algn="l"/>
                        </a:tabLst>
                      </a:pPr>
                      <a:r>
                        <a:rPr lang="nl-NL" sz="1000" kern="1200">
                          <a:effectLst/>
                        </a:rPr>
                        <a:t>2</a:t>
                      </a:r>
                      <a:endParaRPr lang="nl-NL" sz="1100">
                        <a:effectLst/>
                        <a:latin typeface="Haarlemmer MT Medium OsF"/>
                        <a:ea typeface="Times New Roman" panose="02020603050405020304" pitchFamily="18" charset="0"/>
                        <a:cs typeface="Times New Roman" panose="02020603050405020304" pitchFamily="18" charset="0"/>
                      </a:endParaRPr>
                    </a:p>
                  </a:txBody>
                  <a:tcPr/>
                </a:tc>
                <a:tc>
                  <a:txBody>
                    <a:bodyPr/>
                    <a:lstStyle/>
                    <a:p>
                      <a:pPr>
                        <a:lnSpc>
                          <a:spcPts val="1600"/>
                        </a:lnSpc>
                        <a:tabLst>
                          <a:tab pos="180340" algn="l"/>
                          <a:tab pos="449580" algn="l"/>
                        </a:tabLst>
                      </a:pPr>
                      <a:r>
                        <a:rPr lang="nl-NL" sz="900" kern="1200" dirty="0">
                          <a:effectLst/>
                        </a:rPr>
                        <a:t>2 uur na start van 5-FU continu infuus (4 ml)</a:t>
                      </a:r>
                      <a:endParaRPr lang="nl-NL" sz="1100" dirty="0">
                        <a:effectLst/>
                        <a:latin typeface="Haarlemmer MT Medium OsF"/>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613748"/>
                  </a:ext>
                </a:extLst>
              </a:tr>
              <a:tr h="118745">
                <a:tc>
                  <a:txBody>
                    <a:bodyPr/>
                    <a:lstStyle/>
                    <a:p>
                      <a:pPr>
                        <a:lnSpc>
                          <a:spcPts val="1600"/>
                        </a:lnSpc>
                        <a:tabLst>
                          <a:tab pos="180340" algn="l"/>
                          <a:tab pos="449580" algn="l"/>
                        </a:tabLst>
                      </a:pPr>
                      <a:r>
                        <a:rPr lang="nl-NL" sz="1000" kern="1200">
                          <a:effectLst/>
                        </a:rPr>
                        <a:t>3</a:t>
                      </a:r>
                      <a:endParaRPr lang="nl-NL" sz="1100">
                        <a:effectLst/>
                        <a:latin typeface="Haarlemmer MT Medium OsF"/>
                        <a:ea typeface="Times New Roman" panose="02020603050405020304" pitchFamily="18" charset="0"/>
                        <a:cs typeface="Times New Roman" panose="02020603050405020304" pitchFamily="18" charset="0"/>
                      </a:endParaRPr>
                    </a:p>
                  </a:txBody>
                  <a:tcPr/>
                </a:tc>
                <a:tc>
                  <a:txBody>
                    <a:bodyPr/>
                    <a:lstStyle/>
                    <a:p>
                      <a:pPr>
                        <a:lnSpc>
                          <a:spcPts val="1600"/>
                        </a:lnSpc>
                        <a:tabLst>
                          <a:tab pos="180340" algn="l"/>
                          <a:tab pos="449580" algn="l"/>
                        </a:tabLst>
                      </a:pPr>
                      <a:r>
                        <a:rPr lang="nl-NL" sz="900" kern="1200" dirty="0">
                          <a:effectLst/>
                        </a:rPr>
                        <a:t>Net voor het einde van 5-FU continu infuus (dag 3) (8 ml)</a:t>
                      </a:r>
                      <a:endParaRPr lang="nl-NL" sz="1100" dirty="0">
                        <a:effectLst/>
                        <a:latin typeface="Haarlemmer MT Medium OsF"/>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6679669"/>
                  </a:ext>
                </a:extLst>
              </a:tr>
            </a:tbl>
          </a:graphicData>
        </a:graphic>
      </p:graphicFrame>
    </p:spTree>
    <p:extLst>
      <p:ext uri="{BB962C8B-B14F-4D97-AF65-F5344CB8AC3E}">
        <p14:creationId xmlns:p14="http://schemas.microsoft.com/office/powerpoint/2010/main" val="3100523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65C86E3-72BF-4E13-BFAE-6BAD8ED9B84F}"/>
              </a:ext>
            </a:extLst>
          </p:cNvPr>
          <p:cNvSpPr>
            <a:spLocks noGrp="1"/>
          </p:cNvSpPr>
          <p:nvPr>
            <p:ph type="title"/>
          </p:nvPr>
        </p:nvSpPr>
        <p:spPr>
          <a:xfrm>
            <a:off x="838199" y="451700"/>
            <a:ext cx="10667863" cy="1325563"/>
          </a:xfrm>
        </p:spPr>
        <p:txBody>
          <a:bodyPr/>
          <a:lstStyle/>
          <a:p>
            <a:r>
              <a:rPr lang="nl-NL" dirty="0"/>
              <a:t>Voorbeeld doseermodel</a:t>
            </a:r>
          </a:p>
        </p:txBody>
      </p:sp>
      <p:pic>
        <p:nvPicPr>
          <p:cNvPr id="5" name="Afbeelding 4">
            <a:extLst>
              <a:ext uri="{FF2B5EF4-FFF2-40B4-BE49-F238E27FC236}">
                <a16:creationId xmlns:a16="http://schemas.microsoft.com/office/drawing/2014/main" id="{CDA432C4-26C7-4991-9648-F6EC9ED80A60}"/>
              </a:ext>
            </a:extLst>
          </p:cNvPr>
          <p:cNvPicPr>
            <a:picLocks noChangeAspect="1"/>
          </p:cNvPicPr>
          <p:nvPr/>
        </p:nvPicPr>
        <p:blipFill>
          <a:blip r:embed="rId3"/>
          <a:stretch>
            <a:fillRect/>
          </a:stretch>
        </p:blipFill>
        <p:spPr>
          <a:xfrm>
            <a:off x="228928" y="1154998"/>
            <a:ext cx="11734144" cy="5415283"/>
          </a:xfrm>
          <a:prstGeom prst="rect">
            <a:avLst/>
          </a:prstGeom>
        </p:spPr>
      </p:pic>
    </p:spTree>
    <p:extLst>
      <p:ext uri="{BB962C8B-B14F-4D97-AF65-F5344CB8AC3E}">
        <p14:creationId xmlns:p14="http://schemas.microsoft.com/office/powerpoint/2010/main" val="477966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662BD-3C64-4121-A5FA-080B8271F3FB}"/>
              </a:ext>
            </a:extLst>
          </p:cNvPr>
          <p:cNvSpPr>
            <a:spLocks noGrp="1"/>
          </p:cNvSpPr>
          <p:nvPr>
            <p:ph type="title"/>
          </p:nvPr>
        </p:nvSpPr>
        <p:spPr/>
        <p:txBody>
          <a:bodyPr/>
          <a:lstStyle/>
          <a:p>
            <a:r>
              <a:rPr lang="nl-NL" dirty="0"/>
              <a:t>Vervolg onderzoek</a:t>
            </a:r>
          </a:p>
        </p:txBody>
      </p:sp>
      <p:pic>
        <p:nvPicPr>
          <p:cNvPr id="5" name="Afbeelding 4">
            <a:extLst>
              <a:ext uri="{FF2B5EF4-FFF2-40B4-BE49-F238E27FC236}">
                <a16:creationId xmlns:a16="http://schemas.microsoft.com/office/drawing/2014/main" id="{ABE92195-5B0F-4E40-B171-884B60889747}"/>
              </a:ext>
            </a:extLst>
          </p:cNvPr>
          <p:cNvPicPr>
            <a:picLocks noChangeAspect="1"/>
          </p:cNvPicPr>
          <p:nvPr/>
        </p:nvPicPr>
        <p:blipFill>
          <a:blip r:embed="rId3"/>
          <a:stretch>
            <a:fillRect/>
          </a:stretch>
        </p:blipFill>
        <p:spPr>
          <a:xfrm>
            <a:off x="498084" y="4189399"/>
            <a:ext cx="1523365" cy="1523365"/>
          </a:xfrm>
          <a:prstGeom prst="rect">
            <a:avLst/>
          </a:prstGeom>
        </p:spPr>
      </p:pic>
      <p:sp>
        <p:nvSpPr>
          <p:cNvPr id="6" name="Tekstvak 5">
            <a:extLst>
              <a:ext uri="{FF2B5EF4-FFF2-40B4-BE49-F238E27FC236}">
                <a16:creationId xmlns:a16="http://schemas.microsoft.com/office/drawing/2014/main" id="{CEB11DB8-E54C-450B-A1E2-ACA794F38D23}"/>
              </a:ext>
            </a:extLst>
          </p:cNvPr>
          <p:cNvSpPr txBox="1"/>
          <p:nvPr/>
        </p:nvSpPr>
        <p:spPr>
          <a:xfrm>
            <a:off x="332666" y="5862746"/>
            <a:ext cx="1854200" cy="369332"/>
          </a:xfrm>
          <a:prstGeom prst="rect">
            <a:avLst/>
          </a:prstGeom>
          <a:noFill/>
        </p:spPr>
        <p:txBody>
          <a:bodyPr wrap="square" rtlCol="0">
            <a:spAutoFit/>
          </a:bodyPr>
          <a:lstStyle/>
          <a:p>
            <a:r>
              <a:rPr lang="nl-NL" dirty="0">
                <a:solidFill>
                  <a:schemeClr val="tx1">
                    <a:lumMod val="50000"/>
                  </a:schemeClr>
                </a:solidFill>
              </a:rPr>
              <a:t>5-FU studie loopt</a:t>
            </a:r>
          </a:p>
        </p:txBody>
      </p:sp>
      <p:pic>
        <p:nvPicPr>
          <p:cNvPr id="2051" name="Picture 3" descr="checklist aan boord met potlood, versnelling, vergrootglas lijn  pictogrammen. set klembord voor notitiepictogram overzicht. zakelijk  schema, checklist op klembord. geïsoleerde vectorillustratie. 5724993  Vectorkunst bij Vecteezy">
            <a:extLst>
              <a:ext uri="{FF2B5EF4-FFF2-40B4-BE49-F238E27FC236}">
                <a16:creationId xmlns:a16="http://schemas.microsoft.com/office/drawing/2014/main" id="{A898FD54-A6BA-4C29-BEDD-41606A20D2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70" t="23500" r="68135" b="16166"/>
          <a:stretch/>
        </p:blipFill>
        <p:spPr bwMode="auto">
          <a:xfrm>
            <a:off x="2810313" y="4074041"/>
            <a:ext cx="1523366" cy="183896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9ADF772D-A052-4C91-9E1D-9BC41560F2E2}"/>
              </a:ext>
            </a:extLst>
          </p:cNvPr>
          <p:cNvSpPr txBox="1"/>
          <p:nvPr/>
        </p:nvSpPr>
        <p:spPr>
          <a:xfrm>
            <a:off x="2454396" y="5712764"/>
            <a:ext cx="2235200" cy="646331"/>
          </a:xfrm>
          <a:prstGeom prst="rect">
            <a:avLst/>
          </a:prstGeom>
          <a:noFill/>
        </p:spPr>
        <p:txBody>
          <a:bodyPr wrap="square" rtlCol="0">
            <a:spAutoFit/>
          </a:bodyPr>
          <a:lstStyle/>
          <a:p>
            <a:r>
              <a:rPr lang="nl-NL" dirty="0">
                <a:solidFill>
                  <a:schemeClr val="tx1">
                    <a:lumMod val="50000"/>
                  </a:schemeClr>
                </a:solidFill>
              </a:rPr>
              <a:t>Resultaten uitwerken en interpreteren</a:t>
            </a:r>
          </a:p>
        </p:txBody>
      </p:sp>
      <p:pic>
        <p:nvPicPr>
          <p:cNvPr id="2053" name="Picture 5" descr="Triangle Flask Icon Clock Research Time Stock Vector (Royalty Free)  2687089837 | Shutterstock">
            <a:extLst>
              <a:ext uri="{FF2B5EF4-FFF2-40B4-BE49-F238E27FC236}">
                <a16:creationId xmlns:a16="http://schemas.microsoft.com/office/drawing/2014/main" id="{19969089-FB2E-4D85-8348-6390067AB1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670" t="17343" r="40633" b="33705"/>
          <a:stretch/>
        </p:blipFill>
        <p:spPr bwMode="auto">
          <a:xfrm>
            <a:off x="5189804" y="4415257"/>
            <a:ext cx="1292934" cy="130556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54C86645-CDFC-405E-AE74-43064E51D03F}"/>
              </a:ext>
            </a:extLst>
          </p:cNvPr>
          <p:cNvSpPr txBox="1"/>
          <p:nvPr/>
        </p:nvSpPr>
        <p:spPr>
          <a:xfrm>
            <a:off x="5116725" y="5561164"/>
            <a:ext cx="1615440" cy="923330"/>
          </a:xfrm>
          <a:prstGeom prst="rect">
            <a:avLst/>
          </a:prstGeom>
          <a:noFill/>
        </p:spPr>
        <p:txBody>
          <a:bodyPr wrap="square" rtlCol="0">
            <a:spAutoFit/>
          </a:bodyPr>
          <a:lstStyle/>
          <a:p>
            <a:r>
              <a:rPr lang="nl-NL" dirty="0">
                <a:solidFill>
                  <a:schemeClr val="tx1">
                    <a:lumMod val="50000"/>
                  </a:schemeClr>
                </a:solidFill>
              </a:rPr>
              <a:t>Longterm houdbaarheidsonderzoek</a:t>
            </a:r>
          </a:p>
        </p:txBody>
      </p:sp>
      <p:pic>
        <p:nvPicPr>
          <p:cNvPr id="11" name="Afbeelding 10">
            <a:extLst>
              <a:ext uri="{FF2B5EF4-FFF2-40B4-BE49-F238E27FC236}">
                <a16:creationId xmlns:a16="http://schemas.microsoft.com/office/drawing/2014/main" id="{A50268DA-3246-4FAA-8B82-7112FAD193AC}"/>
              </a:ext>
            </a:extLst>
          </p:cNvPr>
          <p:cNvPicPr>
            <a:picLocks noChangeAspect="1"/>
          </p:cNvPicPr>
          <p:nvPr/>
        </p:nvPicPr>
        <p:blipFill>
          <a:blip r:embed="rId6"/>
          <a:stretch>
            <a:fillRect/>
          </a:stretch>
        </p:blipFill>
        <p:spPr>
          <a:xfrm>
            <a:off x="898839" y="1802283"/>
            <a:ext cx="5197161" cy="1849297"/>
          </a:xfrm>
          <a:prstGeom prst="rect">
            <a:avLst/>
          </a:prstGeom>
        </p:spPr>
      </p:pic>
      <p:pic>
        <p:nvPicPr>
          <p:cNvPr id="2063" name="Picture 15" descr="Kalender pictogram Afbeeldingen - Gratis downloaden op Freepik">
            <a:extLst>
              <a:ext uri="{FF2B5EF4-FFF2-40B4-BE49-F238E27FC236}">
                <a16:creationId xmlns:a16="http://schemas.microsoft.com/office/drawing/2014/main" id="{78C144F3-C21E-4722-A29F-9860A8546C45}"/>
              </a:ext>
            </a:extLst>
          </p:cNvPr>
          <p:cNvPicPr>
            <a:picLocks noGrp="1" noChangeAspect="1" noChangeArrowheads="1"/>
          </p:cNvPicPr>
          <p:nvPr>
            <p:ph idx="1"/>
          </p:nvPr>
        </p:nvPicPr>
        <p:blipFill>
          <a:blip r:embed="rId7">
            <a:extLst>
              <a:ext uri="{BEBA8EAE-BF5A-486C-A8C5-ECC9F3942E4B}">
                <a14:imgProps xmlns:a14="http://schemas.microsoft.com/office/drawing/2010/main">
                  <a14:imgLayer r:embed="rId8">
                    <a14:imgEffect>
                      <a14:backgroundRemoval t="10000" b="90000" l="10000" r="90000">
                        <a14:foregroundMark x1="31081" y1="41216" x2="29865" y2="40676"/>
                        <a14:foregroundMark x1="44595" y1="38784" x2="39595" y2="39459"/>
                        <a14:foregroundMark x1="57568" y1="36892" x2="55000" y2="38243"/>
                        <a14:foregroundMark x1="74189" y1="38243" x2="73514" y2="38784"/>
                        <a14:foregroundMark x1="23649" y1="52973" x2="21757" y2="52297"/>
                        <a14:foregroundMark x1="43919" y1="53514" x2="43919" y2="54865"/>
                        <a14:foregroundMark x1="60000" y1="54865" x2="52568" y2="54189"/>
                        <a14:foregroundMark x1="77162" y1="54189" x2="77838" y2="55405"/>
                        <a14:foregroundMark x1="26081" y1="73243" x2="16892" y2="70135"/>
                        <a14:foregroundMark x1="39054" y1="72027" x2="37162" y2="72027"/>
                        <a14:foregroundMark x1="57568" y1="72027" x2="54459" y2="72703"/>
                      </a14:backgroundRemoval>
                    </a14:imgEffect>
                  </a14:imgLayer>
                </a14:imgProps>
              </a:ext>
              <a:ext uri="{28A0092B-C50C-407E-A947-70E740481C1C}">
                <a14:useLocalDpi xmlns:a14="http://schemas.microsoft.com/office/drawing/2010/main" val="0"/>
              </a:ext>
            </a:extLst>
          </a:blip>
          <a:srcRect/>
          <a:stretch>
            <a:fillRect/>
          </a:stretch>
        </p:blipFill>
        <p:spPr bwMode="auto">
          <a:xfrm>
            <a:off x="7200862" y="4208847"/>
            <a:ext cx="1650206" cy="1650206"/>
          </a:xfrm>
          <a:prstGeom prst="rect">
            <a:avLst/>
          </a:prstGeom>
          <a:noFill/>
          <a:extLst>
            <a:ext uri="{909E8E84-426E-40DD-AFC4-6F175D3DCCD1}">
              <a14:hiddenFill xmlns:a14="http://schemas.microsoft.com/office/drawing/2010/main">
                <a:solidFill>
                  <a:srgbClr val="FFFFFF"/>
                </a:solidFill>
              </a14:hiddenFill>
            </a:ext>
          </a:extLst>
        </p:spPr>
      </p:pic>
      <p:sp>
        <p:nvSpPr>
          <p:cNvPr id="19" name="Tekstvak 18">
            <a:extLst>
              <a:ext uri="{FF2B5EF4-FFF2-40B4-BE49-F238E27FC236}">
                <a16:creationId xmlns:a16="http://schemas.microsoft.com/office/drawing/2014/main" id="{2C3285E4-8816-40E0-9C83-51B1801427B3}"/>
              </a:ext>
            </a:extLst>
          </p:cNvPr>
          <p:cNvSpPr txBox="1"/>
          <p:nvPr/>
        </p:nvSpPr>
        <p:spPr>
          <a:xfrm>
            <a:off x="7235628" y="5728335"/>
            <a:ext cx="1615440" cy="369332"/>
          </a:xfrm>
          <a:prstGeom prst="rect">
            <a:avLst/>
          </a:prstGeom>
          <a:noFill/>
        </p:spPr>
        <p:txBody>
          <a:bodyPr wrap="square" rtlCol="0">
            <a:spAutoFit/>
          </a:bodyPr>
          <a:lstStyle/>
          <a:p>
            <a:r>
              <a:rPr lang="nl-NL" dirty="0">
                <a:solidFill>
                  <a:schemeClr val="tx1">
                    <a:lumMod val="50000"/>
                  </a:schemeClr>
                </a:solidFill>
              </a:rPr>
              <a:t>Routinematig?</a:t>
            </a:r>
          </a:p>
        </p:txBody>
      </p:sp>
      <p:pic>
        <p:nvPicPr>
          <p:cNvPr id="20" name="Afbeelding 19">
            <a:extLst>
              <a:ext uri="{FF2B5EF4-FFF2-40B4-BE49-F238E27FC236}">
                <a16:creationId xmlns:a16="http://schemas.microsoft.com/office/drawing/2014/main" id="{0542F160-A003-4910-B02F-C1DDF5CFA2A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341" b="92308" l="9833" r="95607">
                        <a14:foregroundMark x1="89540" y1="47253" x2="90586" y2="52198"/>
                        <a14:foregroundMark x1="71499" y1="45954" x2="71339" y2="46429"/>
                        <a14:foregroundMark x1="78452" y1="25275" x2="74545" y2="36896"/>
                        <a14:foregroundMark x1="50000" y1="30495" x2="53766" y2="39286"/>
                        <a14:foregroundMark x1="64226" y1="12912" x2="57322" y2="25000"/>
                        <a14:foregroundMark x1="66527" y1="15659" x2="62552" y2="25275"/>
                        <a14:foregroundMark x1="26360" y1="88187" x2="30753" y2="88736"/>
                        <a14:foregroundMark x1="22803" y1="84341" x2="30589" y2="89264"/>
                        <a14:foregroundMark x1="33473" y1="85165" x2="33473" y2="85165"/>
                        <a14:foregroundMark x1="30963" y1="90036" x2="29289" y2="92582"/>
                        <a14:backgroundMark x1="73013" y1="40110" x2="71757" y2="45330"/>
                        <a14:backgroundMark x1="73431" y1="40110" x2="73431" y2="40110"/>
                        <a14:backgroundMark x1="71548" y1="46429" x2="71548" y2="46429"/>
                        <a14:backgroundMark x1="71967" y1="43681" x2="71339" y2="45879"/>
                        <a14:backgroundMark x1="72803" y1="40110" x2="74059" y2="40385"/>
                        <a14:backgroundMark x1="94979" y1="43681" x2="96234" y2="45055"/>
                        <a14:backgroundMark x1="36402" y1="89286" x2="33054" y2="92582"/>
                      </a14:backgroundRemoval>
                    </a14:imgEffect>
                  </a14:imgLayer>
                </a14:imgProps>
              </a:ext>
            </a:extLst>
          </a:blip>
          <a:stretch>
            <a:fillRect/>
          </a:stretch>
        </p:blipFill>
        <p:spPr>
          <a:xfrm>
            <a:off x="9236907" y="4385845"/>
            <a:ext cx="1693293" cy="1289453"/>
          </a:xfrm>
          <a:prstGeom prst="rect">
            <a:avLst/>
          </a:prstGeom>
        </p:spPr>
      </p:pic>
      <p:sp>
        <p:nvSpPr>
          <p:cNvPr id="12" name="Tekstvak 11">
            <a:extLst>
              <a:ext uri="{FF2B5EF4-FFF2-40B4-BE49-F238E27FC236}">
                <a16:creationId xmlns:a16="http://schemas.microsoft.com/office/drawing/2014/main" id="{5B70F76C-8A52-44DF-B0FE-47AF7AD5E3E2}"/>
              </a:ext>
            </a:extLst>
          </p:cNvPr>
          <p:cNvSpPr txBox="1"/>
          <p:nvPr/>
        </p:nvSpPr>
        <p:spPr>
          <a:xfrm>
            <a:off x="9319765" y="5774501"/>
            <a:ext cx="1889255" cy="646331"/>
          </a:xfrm>
          <a:prstGeom prst="rect">
            <a:avLst/>
          </a:prstGeom>
          <a:noFill/>
        </p:spPr>
        <p:txBody>
          <a:bodyPr wrap="square" rtlCol="0">
            <a:spAutoFit/>
          </a:bodyPr>
          <a:lstStyle/>
          <a:p>
            <a:r>
              <a:rPr lang="nl-NL" dirty="0" err="1">
                <a:solidFill>
                  <a:schemeClr val="tx1">
                    <a:lumMod val="50000"/>
                  </a:schemeClr>
                </a:solidFill>
              </a:rPr>
              <a:t>Irinotecan</a:t>
            </a:r>
            <a:r>
              <a:rPr lang="nl-NL" dirty="0">
                <a:solidFill>
                  <a:schemeClr val="tx1">
                    <a:lumMod val="50000"/>
                  </a:schemeClr>
                </a:solidFill>
              </a:rPr>
              <a:t> en </a:t>
            </a:r>
            <a:r>
              <a:rPr lang="nl-NL" dirty="0" err="1">
                <a:solidFill>
                  <a:schemeClr val="tx1">
                    <a:lumMod val="50000"/>
                  </a:schemeClr>
                </a:solidFill>
              </a:rPr>
              <a:t>oxaliplatin</a:t>
            </a:r>
            <a:r>
              <a:rPr lang="nl-NL" dirty="0">
                <a:solidFill>
                  <a:schemeClr val="tx1">
                    <a:lumMod val="50000"/>
                  </a:schemeClr>
                </a:solidFill>
              </a:rPr>
              <a:t> studie</a:t>
            </a:r>
          </a:p>
        </p:txBody>
      </p:sp>
    </p:spTree>
    <p:extLst>
      <p:ext uri="{BB962C8B-B14F-4D97-AF65-F5344CB8AC3E}">
        <p14:creationId xmlns:p14="http://schemas.microsoft.com/office/powerpoint/2010/main" val="254005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2053"/>
                                        </p:tgtEl>
                                        <p:attrNameLst>
                                          <p:attrName>style.visibility</p:attrName>
                                        </p:attrNameLst>
                                      </p:cBhvr>
                                      <p:to>
                                        <p:strVal val="visible"/>
                                      </p:to>
                                    </p:set>
                                    <p:animEffect transition="in" filter="fade">
                                      <p:cBhvr>
                                        <p:cTn id="26" dur="500"/>
                                        <p:tgtEl>
                                          <p:spTgt spid="20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63"/>
                                        </p:tgtEl>
                                        <p:attrNameLst>
                                          <p:attrName>style.visibility</p:attrName>
                                        </p:attrNameLst>
                                      </p:cBhvr>
                                      <p:to>
                                        <p:strVal val="visible"/>
                                      </p:to>
                                    </p:set>
                                    <p:animEffect transition="in" filter="fade">
                                      <p:cBhvr>
                                        <p:cTn id="31" dur="500"/>
                                        <p:tgtEl>
                                          <p:spTgt spid="20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9"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B0C89-F06A-4C32-848D-929C495995BA}"/>
              </a:ext>
            </a:extLst>
          </p:cNvPr>
          <p:cNvSpPr>
            <a:spLocks noGrp="1"/>
          </p:cNvSpPr>
          <p:nvPr>
            <p:ph type="title"/>
          </p:nvPr>
        </p:nvSpPr>
        <p:spPr/>
        <p:txBody>
          <a:bodyPr/>
          <a:lstStyle/>
          <a:p>
            <a:r>
              <a:rPr lang="nl-NL" dirty="0"/>
              <a:t>Agenda</a:t>
            </a:r>
          </a:p>
        </p:txBody>
      </p:sp>
      <p:sp>
        <p:nvSpPr>
          <p:cNvPr id="4" name="Rechthoek 3">
            <a:extLst>
              <a:ext uri="{FF2B5EF4-FFF2-40B4-BE49-F238E27FC236}">
                <a16:creationId xmlns:a16="http://schemas.microsoft.com/office/drawing/2014/main" id="{3AAF7532-10A5-42A3-9B94-F71D48528DF8}"/>
              </a:ext>
            </a:extLst>
          </p:cNvPr>
          <p:cNvSpPr/>
          <p:nvPr/>
        </p:nvSpPr>
        <p:spPr>
          <a:xfrm>
            <a:off x="838200" y="2038348"/>
            <a:ext cx="1504950" cy="3305175"/>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solidFill>
                  <a:srgbClr val="002060"/>
                </a:solidFill>
              </a:rPr>
              <a:t>Achtergrond informatie</a:t>
            </a:r>
          </a:p>
        </p:txBody>
      </p:sp>
      <p:sp>
        <p:nvSpPr>
          <p:cNvPr id="6" name="Rechthoek 5">
            <a:extLst>
              <a:ext uri="{FF2B5EF4-FFF2-40B4-BE49-F238E27FC236}">
                <a16:creationId xmlns:a16="http://schemas.microsoft.com/office/drawing/2014/main" id="{6F74B941-FF55-4E72-BD2B-91606B1D79E3}"/>
              </a:ext>
            </a:extLst>
          </p:cNvPr>
          <p:cNvSpPr/>
          <p:nvPr/>
        </p:nvSpPr>
        <p:spPr>
          <a:xfrm>
            <a:off x="2609850" y="2038348"/>
            <a:ext cx="1504950" cy="3305175"/>
          </a:xfrm>
          <a:prstGeom prst="rect">
            <a:avLst/>
          </a:prstGeom>
          <a:solidFill>
            <a:schemeClr val="accent3">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solidFill>
                  <a:srgbClr val="002060"/>
                </a:solidFill>
              </a:rPr>
              <a:t>5-FU onderzoek</a:t>
            </a:r>
          </a:p>
        </p:txBody>
      </p:sp>
      <p:sp>
        <p:nvSpPr>
          <p:cNvPr id="7" name="Rechthoek 6">
            <a:extLst>
              <a:ext uri="{FF2B5EF4-FFF2-40B4-BE49-F238E27FC236}">
                <a16:creationId xmlns:a16="http://schemas.microsoft.com/office/drawing/2014/main" id="{769A4C27-E4B2-44F2-8C55-09E0440ADAA0}"/>
              </a:ext>
            </a:extLst>
          </p:cNvPr>
          <p:cNvSpPr/>
          <p:nvPr/>
        </p:nvSpPr>
        <p:spPr>
          <a:xfrm>
            <a:off x="4381500" y="2038348"/>
            <a:ext cx="1504950" cy="3305175"/>
          </a:xfrm>
          <a:prstGeom prst="rect">
            <a:avLst/>
          </a:prstGeom>
          <a:solidFill>
            <a:schemeClr val="accent3">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solidFill>
                  <a:srgbClr val="002060"/>
                </a:solidFill>
              </a:rPr>
              <a:t>Methode ontwikkeling</a:t>
            </a:r>
          </a:p>
        </p:txBody>
      </p:sp>
      <p:sp>
        <p:nvSpPr>
          <p:cNvPr id="8" name="Rechthoek 7">
            <a:extLst>
              <a:ext uri="{FF2B5EF4-FFF2-40B4-BE49-F238E27FC236}">
                <a16:creationId xmlns:a16="http://schemas.microsoft.com/office/drawing/2014/main" id="{A0B4447B-E6EB-485D-A8BF-F4A969ABFCD5}"/>
              </a:ext>
            </a:extLst>
          </p:cNvPr>
          <p:cNvSpPr/>
          <p:nvPr/>
        </p:nvSpPr>
        <p:spPr>
          <a:xfrm>
            <a:off x="6153150" y="2038347"/>
            <a:ext cx="1504950" cy="3305175"/>
          </a:xfrm>
          <a:prstGeom prst="rect">
            <a:avLst/>
          </a:prstGeom>
          <a:solidFill>
            <a:srgbClr val="50C6E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solidFill>
                  <a:srgbClr val="002060"/>
                </a:solidFill>
              </a:rPr>
              <a:t>Validatie</a:t>
            </a:r>
          </a:p>
        </p:txBody>
      </p:sp>
      <p:sp>
        <p:nvSpPr>
          <p:cNvPr id="9" name="Rechthoek 8">
            <a:extLst>
              <a:ext uri="{FF2B5EF4-FFF2-40B4-BE49-F238E27FC236}">
                <a16:creationId xmlns:a16="http://schemas.microsoft.com/office/drawing/2014/main" id="{4F6B64E5-10BD-4ED0-AD09-5108DBBEFFD7}"/>
              </a:ext>
            </a:extLst>
          </p:cNvPr>
          <p:cNvSpPr/>
          <p:nvPr/>
        </p:nvSpPr>
        <p:spPr>
          <a:xfrm>
            <a:off x="7924800" y="2038347"/>
            <a:ext cx="1504950" cy="3305175"/>
          </a:xfrm>
          <a:prstGeom prst="rect">
            <a:avLst/>
          </a:prstGeom>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solidFill>
                  <a:srgbClr val="002060"/>
                </a:solidFill>
              </a:rPr>
              <a:t>Verificatie</a:t>
            </a:r>
          </a:p>
        </p:txBody>
      </p:sp>
      <p:sp>
        <p:nvSpPr>
          <p:cNvPr id="10" name="Rechthoek 9">
            <a:extLst>
              <a:ext uri="{FF2B5EF4-FFF2-40B4-BE49-F238E27FC236}">
                <a16:creationId xmlns:a16="http://schemas.microsoft.com/office/drawing/2014/main" id="{28DA6F77-866C-4D4B-9A48-CCEE76EF0E06}"/>
              </a:ext>
            </a:extLst>
          </p:cNvPr>
          <p:cNvSpPr/>
          <p:nvPr/>
        </p:nvSpPr>
        <p:spPr>
          <a:xfrm>
            <a:off x="9696450" y="2038347"/>
            <a:ext cx="1504950" cy="3305175"/>
          </a:xfrm>
          <a:prstGeom prst="rect">
            <a:avLst/>
          </a:prstGeom>
          <a:solidFill>
            <a:srgbClr val="1A859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a:solidFill>
                  <a:srgbClr val="002060"/>
                </a:solidFill>
              </a:rPr>
              <a:t>Vervolg onderzoek</a:t>
            </a:r>
          </a:p>
        </p:txBody>
      </p:sp>
      <p:sp>
        <p:nvSpPr>
          <p:cNvPr id="11" name="Tekstvak 10">
            <a:extLst>
              <a:ext uri="{FF2B5EF4-FFF2-40B4-BE49-F238E27FC236}">
                <a16:creationId xmlns:a16="http://schemas.microsoft.com/office/drawing/2014/main" id="{64ACE023-0C36-4B3A-9BFF-7F637EF8DE69}"/>
              </a:ext>
            </a:extLst>
          </p:cNvPr>
          <p:cNvSpPr txBox="1"/>
          <p:nvPr/>
        </p:nvSpPr>
        <p:spPr>
          <a:xfrm>
            <a:off x="1419225" y="2332970"/>
            <a:ext cx="342900" cy="523220"/>
          </a:xfrm>
          <a:prstGeom prst="rect">
            <a:avLst/>
          </a:prstGeom>
          <a:noFill/>
        </p:spPr>
        <p:txBody>
          <a:bodyPr wrap="square" rtlCol="0">
            <a:spAutoFit/>
          </a:bodyPr>
          <a:lstStyle/>
          <a:p>
            <a:r>
              <a:rPr lang="nl-NL" sz="2800" dirty="0">
                <a:ln>
                  <a:solidFill>
                    <a:schemeClr val="accent1"/>
                  </a:solidFill>
                </a:ln>
                <a:solidFill>
                  <a:schemeClr val="bg1"/>
                </a:solidFill>
              </a:rPr>
              <a:t>1</a:t>
            </a:r>
          </a:p>
        </p:txBody>
      </p:sp>
      <p:sp>
        <p:nvSpPr>
          <p:cNvPr id="12" name="Tekstvak 11">
            <a:extLst>
              <a:ext uri="{FF2B5EF4-FFF2-40B4-BE49-F238E27FC236}">
                <a16:creationId xmlns:a16="http://schemas.microsoft.com/office/drawing/2014/main" id="{5316E59B-07A8-4D1B-8000-19B5EBE9E174}"/>
              </a:ext>
            </a:extLst>
          </p:cNvPr>
          <p:cNvSpPr txBox="1"/>
          <p:nvPr/>
        </p:nvSpPr>
        <p:spPr>
          <a:xfrm>
            <a:off x="3181350" y="2332970"/>
            <a:ext cx="361950" cy="523220"/>
          </a:xfrm>
          <a:prstGeom prst="rect">
            <a:avLst/>
          </a:prstGeom>
          <a:noFill/>
        </p:spPr>
        <p:txBody>
          <a:bodyPr wrap="square" rtlCol="0">
            <a:spAutoFit/>
          </a:bodyPr>
          <a:lstStyle/>
          <a:p>
            <a:r>
              <a:rPr lang="nl-NL" sz="2800" dirty="0">
                <a:ln>
                  <a:solidFill>
                    <a:schemeClr val="accent1"/>
                  </a:solidFill>
                </a:ln>
                <a:solidFill>
                  <a:schemeClr val="bg1"/>
                </a:solidFill>
              </a:rPr>
              <a:t>2</a:t>
            </a:r>
          </a:p>
        </p:txBody>
      </p:sp>
      <p:sp>
        <p:nvSpPr>
          <p:cNvPr id="13" name="Tekstvak 12">
            <a:extLst>
              <a:ext uri="{FF2B5EF4-FFF2-40B4-BE49-F238E27FC236}">
                <a16:creationId xmlns:a16="http://schemas.microsoft.com/office/drawing/2014/main" id="{261F871E-4EAF-4B6D-B946-6CB80931F2D3}"/>
              </a:ext>
            </a:extLst>
          </p:cNvPr>
          <p:cNvSpPr txBox="1"/>
          <p:nvPr/>
        </p:nvSpPr>
        <p:spPr>
          <a:xfrm>
            <a:off x="4948237" y="2332970"/>
            <a:ext cx="371475" cy="523220"/>
          </a:xfrm>
          <a:prstGeom prst="rect">
            <a:avLst/>
          </a:prstGeom>
          <a:noFill/>
        </p:spPr>
        <p:txBody>
          <a:bodyPr wrap="square" rtlCol="0">
            <a:spAutoFit/>
          </a:bodyPr>
          <a:lstStyle/>
          <a:p>
            <a:r>
              <a:rPr lang="nl-NL" sz="2800" dirty="0">
                <a:ln>
                  <a:solidFill>
                    <a:schemeClr val="accent1"/>
                  </a:solidFill>
                </a:ln>
                <a:solidFill>
                  <a:schemeClr val="bg1"/>
                </a:solidFill>
              </a:rPr>
              <a:t>3</a:t>
            </a:r>
          </a:p>
        </p:txBody>
      </p:sp>
      <p:sp>
        <p:nvSpPr>
          <p:cNvPr id="14" name="Tekstvak 13">
            <a:extLst>
              <a:ext uri="{FF2B5EF4-FFF2-40B4-BE49-F238E27FC236}">
                <a16:creationId xmlns:a16="http://schemas.microsoft.com/office/drawing/2014/main" id="{90237D56-3267-4A4A-A494-17F54C7C3B48}"/>
              </a:ext>
            </a:extLst>
          </p:cNvPr>
          <p:cNvSpPr txBox="1"/>
          <p:nvPr/>
        </p:nvSpPr>
        <p:spPr>
          <a:xfrm>
            <a:off x="6738937" y="2332970"/>
            <a:ext cx="333375" cy="523220"/>
          </a:xfrm>
          <a:prstGeom prst="rect">
            <a:avLst/>
          </a:prstGeom>
          <a:noFill/>
        </p:spPr>
        <p:txBody>
          <a:bodyPr wrap="square" rtlCol="0">
            <a:spAutoFit/>
          </a:bodyPr>
          <a:lstStyle/>
          <a:p>
            <a:r>
              <a:rPr lang="nl-NL" sz="2800" dirty="0">
                <a:ln>
                  <a:solidFill>
                    <a:schemeClr val="accent1"/>
                  </a:solidFill>
                </a:ln>
                <a:solidFill>
                  <a:schemeClr val="bg1"/>
                </a:solidFill>
              </a:rPr>
              <a:t>4</a:t>
            </a:r>
          </a:p>
        </p:txBody>
      </p:sp>
      <p:sp>
        <p:nvSpPr>
          <p:cNvPr id="15" name="Tekstvak 14">
            <a:extLst>
              <a:ext uri="{FF2B5EF4-FFF2-40B4-BE49-F238E27FC236}">
                <a16:creationId xmlns:a16="http://schemas.microsoft.com/office/drawing/2014/main" id="{E43B0AA0-E17C-455E-91B2-018E72D7BB76}"/>
              </a:ext>
            </a:extLst>
          </p:cNvPr>
          <p:cNvSpPr txBox="1"/>
          <p:nvPr/>
        </p:nvSpPr>
        <p:spPr>
          <a:xfrm>
            <a:off x="8505825" y="2332970"/>
            <a:ext cx="342900" cy="523220"/>
          </a:xfrm>
          <a:prstGeom prst="rect">
            <a:avLst/>
          </a:prstGeom>
          <a:noFill/>
        </p:spPr>
        <p:txBody>
          <a:bodyPr wrap="square" rtlCol="0">
            <a:spAutoFit/>
          </a:bodyPr>
          <a:lstStyle/>
          <a:p>
            <a:r>
              <a:rPr lang="nl-NL" sz="2800" dirty="0">
                <a:ln>
                  <a:solidFill>
                    <a:schemeClr val="accent1"/>
                  </a:solidFill>
                </a:ln>
                <a:solidFill>
                  <a:schemeClr val="bg1"/>
                </a:solidFill>
              </a:rPr>
              <a:t>5</a:t>
            </a:r>
          </a:p>
        </p:txBody>
      </p:sp>
      <p:sp>
        <p:nvSpPr>
          <p:cNvPr id="16" name="Tekstvak 15">
            <a:extLst>
              <a:ext uri="{FF2B5EF4-FFF2-40B4-BE49-F238E27FC236}">
                <a16:creationId xmlns:a16="http://schemas.microsoft.com/office/drawing/2014/main" id="{E4387386-54B4-4F0A-9CE9-F493E5F7DF70}"/>
              </a:ext>
            </a:extLst>
          </p:cNvPr>
          <p:cNvSpPr txBox="1"/>
          <p:nvPr/>
        </p:nvSpPr>
        <p:spPr>
          <a:xfrm>
            <a:off x="10291762" y="2332970"/>
            <a:ext cx="314325" cy="523220"/>
          </a:xfrm>
          <a:prstGeom prst="rect">
            <a:avLst/>
          </a:prstGeom>
          <a:noFill/>
        </p:spPr>
        <p:txBody>
          <a:bodyPr wrap="square" rtlCol="0">
            <a:spAutoFit/>
          </a:bodyPr>
          <a:lstStyle/>
          <a:p>
            <a:r>
              <a:rPr lang="nl-NL" sz="2800" dirty="0">
                <a:ln>
                  <a:solidFill>
                    <a:schemeClr val="accent1"/>
                  </a:solidFill>
                </a:ln>
                <a:solidFill>
                  <a:schemeClr val="bg1"/>
                </a:solidFill>
              </a:rPr>
              <a:t>6</a:t>
            </a:r>
          </a:p>
        </p:txBody>
      </p:sp>
    </p:spTree>
    <p:extLst>
      <p:ext uri="{BB962C8B-B14F-4D97-AF65-F5344CB8AC3E}">
        <p14:creationId xmlns:p14="http://schemas.microsoft.com/office/powerpoint/2010/main" val="309279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B55B4-4FE7-4B5E-8BC1-6E7E0A6F89B7}"/>
              </a:ext>
            </a:extLst>
          </p:cNvPr>
          <p:cNvSpPr>
            <a:spLocks noGrp="1"/>
          </p:cNvSpPr>
          <p:nvPr>
            <p:ph type="title"/>
          </p:nvPr>
        </p:nvSpPr>
        <p:spPr/>
        <p:txBody>
          <a:bodyPr/>
          <a:lstStyle/>
          <a:p>
            <a:r>
              <a:rPr lang="nl-NL" dirty="0"/>
              <a:t>Zijn er nog vragen?</a:t>
            </a:r>
          </a:p>
        </p:txBody>
      </p:sp>
      <p:sp>
        <p:nvSpPr>
          <p:cNvPr id="3" name="Tijdelijke aanduiding voor inhoud 2">
            <a:extLst>
              <a:ext uri="{FF2B5EF4-FFF2-40B4-BE49-F238E27FC236}">
                <a16:creationId xmlns:a16="http://schemas.microsoft.com/office/drawing/2014/main" id="{7009DC91-617D-4F09-A5D3-C49E5BF98BC8}"/>
              </a:ext>
            </a:extLst>
          </p:cNvPr>
          <p:cNvSpPr>
            <a:spLocks noGrp="1"/>
          </p:cNvSpPr>
          <p:nvPr>
            <p:ph idx="1"/>
          </p:nvPr>
        </p:nvSpPr>
        <p:spPr/>
        <p:txBody>
          <a:bodyPr/>
          <a:lstStyle/>
          <a:p>
            <a:r>
              <a:rPr lang="nl-NL" dirty="0"/>
              <a:t>Bij vragen, stuur gerust een mailtje:</a:t>
            </a:r>
          </a:p>
          <a:p>
            <a:r>
              <a:rPr lang="nl-NL" dirty="0">
                <a:solidFill>
                  <a:srgbClr val="00B0F0"/>
                </a:solidFill>
                <a:hlinkClick r:id="rId3">
                  <a:extLst>
                    <a:ext uri="{A12FA001-AC4F-418D-AE19-62706E023703}">
                      <ahyp:hlinkClr xmlns:ahyp="http://schemas.microsoft.com/office/drawing/2018/hyperlinkcolor" val="tx"/>
                    </a:ext>
                  </a:extLst>
                </a:hlinkClick>
              </a:rPr>
              <a:t>Marieke.verberne@catharinaziekenhuis.nl</a:t>
            </a:r>
            <a:endParaRPr lang="nl-NL" dirty="0">
              <a:solidFill>
                <a:srgbClr val="00B0F0"/>
              </a:solidFill>
            </a:endParaRPr>
          </a:p>
          <a:p>
            <a:r>
              <a:rPr lang="nl-NL" u="sng" dirty="0">
                <a:solidFill>
                  <a:srgbClr val="00B0F0"/>
                </a:solidFill>
                <a:hlinkClick r:id="rId4">
                  <a:extLst>
                    <a:ext uri="{A12FA001-AC4F-418D-AE19-62706E023703}">
                      <ahyp:hlinkClr xmlns:ahyp="http://schemas.microsoft.com/office/drawing/2018/hyperlinkcolor" val="tx"/>
                    </a:ext>
                  </a:extLst>
                </a:hlinkClick>
              </a:rPr>
              <a:t>Sofia.peeters@catharinaziekenhuis.nl</a:t>
            </a:r>
            <a:endParaRPr lang="nl-NL" u="sng" dirty="0">
              <a:solidFill>
                <a:srgbClr val="00B0F0"/>
              </a:solidFill>
            </a:endParaRPr>
          </a:p>
          <a:p>
            <a:r>
              <a:rPr lang="nl-NL" u="sng" dirty="0">
                <a:solidFill>
                  <a:srgbClr val="00B0F0"/>
                </a:solidFill>
              </a:rPr>
              <a:t>lisanne.tempelaar@catharinaziekenhuis.nl</a:t>
            </a:r>
            <a:endParaRPr lang="nl-NL" dirty="0"/>
          </a:p>
          <a:p>
            <a:endParaRPr lang="nl-NL" dirty="0"/>
          </a:p>
          <a:p>
            <a:endParaRPr lang="nl-NL" dirty="0"/>
          </a:p>
          <a:p>
            <a:endParaRPr lang="nl-NL" dirty="0"/>
          </a:p>
        </p:txBody>
      </p:sp>
      <p:cxnSp>
        <p:nvCxnSpPr>
          <p:cNvPr id="7" name="Verbindingslijn: gekromd 6">
            <a:extLst>
              <a:ext uri="{FF2B5EF4-FFF2-40B4-BE49-F238E27FC236}">
                <a16:creationId xmlns:a16="http://schemas.microsoft.com/office/drawing/2014/main" id="{A65F37EB-87D4-4BF4-8992-03EA00FAF6A2}"/>
              </a:ext>
            </a:extLst>
          </p:cNvPr>
          <p:cNvCxnSpPr>
            <a:cxnSpLocks/>
          </p:cNvCxnSpPr>
          <p:nvPr/>
        </p:nvCxnSpPr>
        <p:spPr>
          <a:xfrm>
            <a:off x="6664960" y="3429000"/>
            <a:ext cx="1225550" cy="909320"/>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pic>
        <p:nvPicPr>
          <p:cNvPr id="11" name="Afbeelding 10">
            <a:extLst>
              <a:ext uri="{FF2B5EF4-FFF2-40B4-BE49-F238E27FC236}">
                <a16:creationId xmlns:a16="http://schemas.microsoft.com/office/drawing/2014/main" id="{2B41F26A-E043-4D1E-B8CE-386BDBE7F519}"/>
              </a:ext>
            </a:extLst>
          </p:cNvPr>
          <p:cNvPicPr>
            <a:picLocks noChangeAspect="1"/>
          </p:cNvPicPr>
          <p:nvPr/>
        </p:nvPicPr>
        <p:blipFill>
          <a:blip r:embed="rId5"/>
          <a:stretch>
            <a:fillRect/>
          </a:stretch>
        </p:blipFill>
        <p:spPr>
          <a:xfrm>
            <a:off x="7991539" y="3284640"/>
            <a:ext cx="3115748" cy="3108960"/>
          </a:xfrm>
          <a:prstGeom prst="rect">
            <a:avLst/>
          </a:prstGeom>
        </p:spPr>
      </p:pic>
    </p:spTree>
    <p:extLst>
      <p:ext uri="{BB962C8B-B14F-4D97-AF65-F5344CB8AC3E}">
        <p14:creationId xmlns:p14="http://schemas.microsoft.com/office/powerpoint/2010/main" val="35163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3F59"/>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554D37C-26B5-4996-8E24-E629EBEFC88C}"/>
              </a:ext>
            </a:extLst>
          </p:cNvPr>
          <p:cNvPicPr>
            <a:picLocks noChangeAspect="1"/>
          </p:cNvPicPr>
          <p:nvPr/>
        </p:nvPicPr>
        <p:blipFill>
          <a:blip r:embed="rId3"/>
          <a:stretch>
            <a:fillRect/>
          </a:stretch>
        </p:blipFill>
        <p:spPr>
          <a:xfrm>
            <a:off x="0" y="468663"/>
            <a:ext cx="12192000" cy="5963766"/>
          </a:xfrm>
          <a:prstGeom prst="rect">
            <a:avLst/>
          </a:prstGeom>
        </p:spPr>
      </p:pic>
    </p:spTree>
    <p:extLst>
      <p:ext uri="{BB962C8B-B14F-4D97-AF65-F5344CB8AC3E}">
        <p14:creationId xmlns:p14="http://schemas.microsoft.com/office/powerpoint/2010/main" val="770933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87904-8E35-1D4B-AB39-DC92B9269EC8}"/>
              </a:ext>
            </a:extLst>
          </p:cNvPr>
          <p:cNvSpPr>
            <a:spLocks noGrp="1"/>
          </p:cNvSpPr>
          <p:nvPr>
            <p:ph type="title"/>
          </p:nvPr>
        </p:nvSpPr>
        <p:spPr/>
        <p:txBody>
          <a:bodyPr/>
          <a:lstStyle/>
          <a:p>
            <a:r>
              <a:rPr lang="nl-NL" dirty="0"/>
              <a:t>5-Fluorouracil (5-FU)</a:t>
            </a:r>
          </a:p>
        </p:txBody>
      </p:sp>
      <p:sp>
        <p:nvSpPr>
          <p:cNvPr id="3" name="Tijdelijke aanduiding voor inhoud 2">
            <a:extLst>
              <a:ext uri="{FF2B5EF4-FFF2-40B4-BE49-F238E27FC236}">
                <a16:creationId xmlns:a16="http://schemas.microsoft.com/office/drawing/2014/main" id="{CC815CD8-CDDF-E544-8840-F0A51C83AF8D}"/>
              </a:ext>
            </a:extLst>
          </p:cNvPr>
          <p:cNvSpPr>
            <a:spLocks noGrp="1"/>
          </p:cNvSpPr>
          <p:nvPr>
            <p:ph idx="1"/>
          </p:nvPr>
        </p:nvSpPr>
        <p:spPr>
          <a:xfrm>
            <a:off x="838200" y="1346477"/>
            <a:ext cx="6390270" cy="1102746"/>
          </a:xfrm>
        </p:spPr>
        <p:txBody>
          <a:bodyPr>
            <a:normAutofit lnSpcReduction="10000"/>
          </a:bodyPr>
          <a:lstStyle/>
          <a:p>
            <a:pPr marL="0" indent="0">
              <a:buNone/>
            </a:pPr>
            <a:r>
              <a:rPr lang="nl-NL" b="1" dirty="0"/>
              <a:t>~30%</a:t>
            </a:r>
            <a:r>
              <a:rPr lang="nl-NL" dirty="0"/>
              <a:t> van de patiënten ernstige bijwerkingen waarbij ziekenhuisopname nodig is	</a:t>
            </a:r>
          </a:p>
          <a:p>
            <a:pPr marL="0" indent="0">
              <a:buNone/>
            </a:pPr>
            <a:r>
              <a:rPr lang="nl-NL" b="1" dirty="0"/>
              <a:t>~0.5% </a:t>
            </a:r>
            <a:r>
              <a:rPr lang="nl-NL" dirty="0"/>
              <a:t>dodelijke toxiciteit	</a:t>
            </a:r>
          </a:p>
        </p:txBody>
      </p:sp>
      <p:sp>
        <p:nvSpPr>
          <p:cNvPr id="5" name="Tijdelijke aanduiding voor dianummer 4">
            <a:extLst>
              <a:ext uri="{FF2B5EF4-FFF2-40B4-BE49-F238E27FC236}">
                <a16:creationId xmlns:a16="http://schemas.microsoft.com/office/drawing/2014/main" id="{D4F18398-80D7-AE4C-952B-8B829102327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A8572B-78C7-3C45-93D9-DAB23B36C3D1}" type="slidenum">
              <a:rPr kumimoji="0" lang="nl-NL" sz="1000" b="0" i="0" u="none" strike="noStrike" kern="1200" cap="none" spc="0" normalizeH="0" baseline="0" noProof="0" smtClean="0">
                <a:ln>
                  <a:noFill/>
                </a:ln>
                <a:solidFill>
                  <a:srgbClr val="808080">
                    <a:tint val="75000"/>
                  </a:srgbClr>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000" b="0" i="0" u="none" strike="noStrike" kern="1200" cap="none" spc="0" normalizeH="0" baseline="0" noProof="0" dirty="0">
              <a:ln>
                <a:noFill/>
              </a:ln>
              <a:solidFill>
                <a:srgbClr val="808080">
                  <a:tint val="75000"/>
                </a:srgbClr>
              </a:solidFill>
              <a:effectLst/>
              <a:uLnTx/>
              <a:uFillTx/>
              <a:latin typeface="Verdana" panose="020B0604030504040204" pitchFamily="34" charset="0"/>
              <a:ea typeface="Verdana" panose="020B0604030504040204" pitchFamily="34" charset="0"/>
            </a:endParaRPr>
          </a:p>
        </p:txBody>
      </p:sp>
      <p:pic>
        <p:nvPicPr>
          <p:cNvPr id="1026" name="Picture 2" descr="5-Fluorouracil (5-FU) DataSheet">
            <a:extLst>
              <a:ext uri="{FF2B5EF4-FFF2-40B4-BE49-F238E27FC236}">
                <a16:creationId xmlns:a16="http://schemas.microsoft.com/office/drawing/2014/main" id="{FABCDEFF-AD63-4945-9340-06921B2F3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8676" y="1003451"/>
            <a:ext cx="2061106" cy="20611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1,700+ Weak Immune System Stock Photos, Pictures &amp; Royalty-Free Images -  iStock | Smoking, Unhealthy, Sick">
            <a:extLst>
              <a:ext uri="{FF2B5EF4-FFF2-40B4-BE49-F238E27FC236}">
                <a16:creationId xmlns:a16="http://schemas.microsoft.com/office/drawing/2014/main" id="{872F1556-9217-4611-BBCA-65F01CCCFF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4211"/>
            <a:ext cx="3628865" cy="36288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Woman with strong abdominal ache 2D vector isolated illustration. Diarrhea  and bowel infection flat character on cartoon background. Disease colourful  editable scene for mobile, website, presentation 10503710 Vector Art at  Vecteezy">
            <a:extLst>
              <a:ext uri="{FF2B5EF4-FFF2-40B4-BE49-F238E27FC236}">
                <a16:creationId xmlns:a16="http://schemas.microsoft.com/office/drawing/2014/main" id="{DD1C4F61-328E-4323-801B-BE76F23670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3335" y="3512248"/>
            <a:ext cx="3535101" cy="31115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ucositis Images – Browse 94 Stock Photos, Vectors, and Video | Adobe Stock">
            <a:extLst>
              <a:ext uri="{FF2B5EF4-FFF2-40B4-BE49-F238E27FC236}">
                <a16:creationId xmlns:a16="http://schemas.microsoft.com/office/drawing/2014/main" id="{8AF420DD-AD44-4BA2-A8FB-4B32A19817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995" y="2372512"/>
            <a:ext cx="1926661" cy="192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947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87904-8E35-1D4B-AB39-DC92B9269EC8}"/>
              </a:ext>
            </a:extLst>
          </p:cNvPr>
          <p:cNvSpPr>
            <a:spLocks noGrp="1"/>
          </p:cNvSpPr>
          <p:nvPr>
            <p:ph type="title"/>
          </p:nvPr>
        </p:nvSpPr>
        <p:spPr>
          <a:xfrm>
            <a:off x="838200" y="451700"/>
            <a:ext cx="9847728" cy="1325563"/>
          </a:xfrm>
        </p:spPr>
        <p:txBody>
          <a:bodyPr/>
          <a:lstStyle/>
          <a:p>
            <a:r>
              <a:rPr lang="nl-NL" dirty="0"/>
              <a:t>5-FU metabolisme</a:t>
            </a:r>
          </a:p>
        </p:txBody>
      </p:sp>
      <p:pic>
        <p:nvPicPr>
          <p:cNvPr id="8" name="Afbeelding 7">
            <a:extLst>
              <a:ext uri="{FF2B5EF4-FFF2-40B4-BE49-F238E27FC236}">
                <a16:creationId xmlns:a16="http://schemas.microsoft.com/office/drawing/2014/main" id="{04F0F43D-1BF7-4F67-8B0B-328CFC6CFA16}"/>
              </a:ext>
            </a:extLst>
          </p:cNvPr>
          <p:cNvPicPr>
            <a:picLocks noChangeAspect="1"/>
          </p:cNvPicPr>
          <p:nvPr/>
        </p:nvPicPr>
        <p:blipFill rotWithShape="1">
          <a:blip r:embed="rId3"/>
          <a:srcRect t="28198"/>
          <a:stretch/>
        </p:blipFill>
        <p:spPr>
          <a:xfrm>
            <a:off x="192429" y="2092718"/>
            <a:ext cx="7717279" cy="4041864"/>
          </a:xfrm>
          <a:prstGeom prst="rect">
            <a:avLst/>
          </a:prstGeom>
        </p:spPr>
      </p:pic>
      <p:sp>
        <p:nvSpPr>
          <p:cNvPr id="3" name="Rechthoek 2">
            <a:extLst>
              <a:ext uri="{FF2B5EF4-FFF2-40B4-BE49-F238E27FC236}">
                <a16:creationId xmlns:a16="http://schemas.microsoft.com/office/drawing/2014/main" id="{934D8A96-B581-47E1-82F9-853D3298EB04}"/>
              </a:ext>
            </a:extLst>
          </p:cNvPr>
          <p:cNvSpPr/>
          <p:nvPr/>
        </p:nvSpPr>
        <p:spPr>
          <a:xfrm>
            <a:off x="2456437" y="3177540"/>
            <a:ext cx="4038600"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id="{02B36A19-CDCB-4C14-A515-EE313C423538}"/>
              </a:ext>
            </a:extLst>
          </p:cNvPr>
          <p:cNvSpPr/>
          <p:nvPr/>
        </p:nvSpPr>
        <p:spPr>
          <a:xfrm>
            <a:off x="2456437" y="1875717"/>
            <a:ext cx="1099563" cy="4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Ovaal 5">
            <a:extLst>
              <a:ext uri="{FF2B5EF4-FFF2-40B4-BE49-F238E27FC236}">
                <a16:creationId xmlns:a16="http://schemas.microsoft.com/office/drawing/2014/main" id="{0C2F0792-6388-4FA0-B58C-4964B610A41D}"/>
              </a:ext>
            </a:extLst>
          </p:cNvPr>
          <p:cNvSpPr/>
          <p:nvPr/>
        </p:nvSpPr>
        <p:spPr>
          <a:xfrm>
            <a:off x="2456437" y="2337804"/>
            <a:ext cx="691877" cy="346623"/>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38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87904-8E35-1D4B-AB39-DC92B9269EC8}"/>
              </a:ext>
            </a:extLst>
          </p:cNvPr>
          <p:cNvSpPr>
            <a:spLocks noGrp="1"/>
          </p:cNvSpPr>
          <p:nvPr>
            <p:ph type="title"/>
          </p:nvPr>
        </p:nvSpPr>
        <p:spPr/>
        <p:txBody>
          <a:bodyPr/>
          <a:lstStyle/>
          <a:p>
            <a:r>
              <a:rPr lang="nl-NL" dirty="0"/>
              <a:t>5-FU toediening</a:t>
            </a:r>
          </a:p>
        </p:txBody>
      </p:sp>
      <p:pic>
        <p:nvPicPr>
          <p:cNvPr id="2050" name="Picture 2" descr="Poortkatheter voor chemotherapie">
            <a:extLst>
              <a:ext uri="{FF2B5EF4-FFF2-40B4-BE49-F238E27FC236}">
                <a16:creationId xmlns:a16="http://schemas.microsoft.com/office/drawing/2014/main" id="{3388B07C-3FCD-489F-8161-BA4648783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464" y="1391451"/>
            <a:ext cx="4923864" cy="24677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C-lijn bij chemotherapie">
            <a:extLst>
              <a:ext uri="{FF2B5EF4-FFF2-40B4-BE49-F238E27FC236}">
                <a16:creationId xmlns:a16="http://schemas.microsoft.com/office/drawing/2014/main" id="{42F0B269-2FE4-420B-95C4-7CC0EE1370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543"/>
          <a:stretch/>
        </p:blipFill>
        <p:spPr bwMode="auto">
          <a:xfrm>
            <a:off x="5867116" y="4018601"/>
            <a:ext cx="4923864" cy="23920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hemotherapy infusion device - Overview | Guy's and St Thomas' NHS  Foundation Trust">
            <a:extLst>
              <a:ext uri="{FF2B5EF4-FFF2-40B4-BE49-F238E27FC236}">
                <a16:creationId xmlns:a16="http://schemas.microsoft.com/office/drawing/2014/main" id="{B3D9B9DE-29AB-4A56-AC9A-655C038767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854" y="1743274"/>
            <a:ext cx="2114550" cy="33247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ADD Legacy Plus Pump | Auxo Medical">
            <a:extLst>
              <a:ext uri="{FF2B5EF4-FFF2-40B4-BE49-F238E27FC236}">
                <a16:creationId xmlns:a16="http://schemas.microsoft.com/office/drawing/2014/main" id="{B16F0B37-8A2B-4991-8E98-6CF60AC62B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087981"/>
            <a:ext cx="1639936" cy="2793612"/>
          </a:xfrm>
          <a:prstGeom prst="rect">
            <a:avLst/>
          </a:prstGeom>
          <a:noFill/>
          <a:extLst>
            <a:ext uri="{909E8E84-426E-40DD-AFC4-6F175D3DCCD1}">
              <a14:hiddenFill xmlns:a14="http://schemas.microsoft.com/office/drawing/2010/main">
                <a:solidFill>
                  <a:srgbClr val="FFFFFF"/>
                </a:solidFill>
              </a14:hiddenFill>
            </a:ext>
          </a:extLst>
        </p:spPr>
      </p:pic>
      <p:sp>
        <p:nvSpPr>
          <p:cNvPr id="17" name="Tijdelijke aanduiding voor inhoud 2">
            <a:extLst>
              <a:ext uri="{FF2B5EF4-FFF2-40B4-BE49-F238E27FC236}">
                <a16:creationId xmlns:a16="http://schemas.microsoft.com/office/drawing/2014/main" id="{870B91CF-EEC0-4298-A7FD-CEE6A4007096}"/>
              </a:ext>
            </a:extLst>
          </p:cNvPr>
          <p:cNvSpPr>
            <a:spLocks noGrp="1"/>
          </p:cNvSpPr>
          <p:nvPr>
            <p:ph idx="1"/>
          </p:nvPr>
        </p:nvSpPr>
        <p:spPr>
          <a:xfrm>
            <a:off x="701072" y="5214623"/>
            <a:ext cx="4597709" cy="656036"/>
          </a:xfrm>
        </p:spPr>
        <p:txBody>
          <a:bodyPr>
            <a:normAutofit lnSpcReduction="10000"/>
          </a:bodyPr>
          <a:lstStyle/>
          <a:p>
            <a:pPr marL="0" indent="0">
              <a:buNone/>
            </a:pPr>
            <a:r>
              <a:rPr lang="nl-NL" dirty="0"/>
              <a:t>CADD pomp	    Elastomeerpomp				</a:t>
            </a:r>
          </a:p>
        </p:txBody>
      </p:sp>
    </p:spTree>
    <p:extLst>
      <p:ext uri="{BB962C8B-B14F-4D97-AF65-F5344CB8AC3E}">
        <p14:creationId xmlns:p14="http://schemas.microsoft.com/office/powerpoint/2010/main" val="240658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7771F26A-12AF-3443-A002-3A990F83B4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A8572B-78C7-3C45-93D9-DAB23B36C3D1}" type="slidenum">
              <a:rPr kumimoji="0" lang="nl-NL" sz="1000" b="0" i="0" u="none" strike="noStrike" kern="1200" cap="none" spc="0" normalizeH="0" baseline="0" noProof="0" smtClean="0">
                <a:ln>
                  <a:noFill/>
                </a:ln>
                <a:solidFill>
                  <a:srgbClr val="808080">
                    <a:tint val="75000"/>
                  </a:srgbClr>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000" b="0" i="0" u="none" strike="noStrike" kern="1200" cap="none" spc="0" normalizeH="0" baseline="0" noProof="0" dirty="0">
              <a:ln>
                <a:noFill/>
              </a:ln>
              <a:solidFill>
                <a:srgbClr val="808080">
                  <a:tint val="75000"/>
                </a:srgbClr>
              </a:solidFill>
              <a:effectLst/>
              <a:uLnTx/>
              <a:uFillTx/>
              <a:latin typeface="Verdana" panose="020B0604030504040204" pitchFamily="34" charset="0"/>
              <a:ea typeface="Verdana" panose="020B0604030504040204" pitchFamily="34" charset="0"/>
            </a:endParaRPr>
          </a:p>
        </p:txBody>
      </p:sp>
      <p:sp>
        <p:nvSpPr>
          <p:cNvPr id="8" name="Tekstvak 7">
            <a:extLst>
              <a:ext uri="{FF2B5EF4-FFF2-40B4-BE49-F238E27FC236}">
                <a16:creationId xmlns:a16="http://schemas.microsoft.com/office/drawing/2014/main" id="{CEBE384B-A2E9-4B4A-9995-3D87B63D7A42}"/>
              </a:ext>
            </a:extLst>
          </p:cNvPr>
          <p:cNvSpPr txBox="1"/>
          <p:nvPr/>
        </p:nvSpPr>
        <p:spPr>
          <a:xfrm>
            <a:off x="3945213" y="2671922"/>
            <a:ext cx="4085293" cy="2308324"/>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rPr>
              <a:t>Patient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rPr>
              <a:t>Lengte 187 cm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rPr>
              <a:t>Gewicht 75 kg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rPr>
              <a:t>Lichaamsopp: 2.0 m2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rPr>
              <a:t>Dosis: 4800 mg</a:t>
            </a:r>
            <a:endParaRPr kumimoji="0" lang="nl-NL" sz="1800" b="0" i="0"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endParaRPr>
          </a:p>
        </p:txBody>
      </p:sp>
      <p:sp>
        <p:nvSpPr>
          <p:cNvPr id="9" name="Tekstvak 8">
            <a:extLst>
              <a:ext uri="{FF2B5EF4-FFF2-40B4-BE49-F238E27FC236}">
                <a16:creationId xmlns:a16="http://schemas.microsoft.com/office/drawing/2014/main" id="{D266D2DF-75F8-4F2F-824C-08676B525849}"/>
              </a:ext>
            </a:extLst>
          </p:cNvPr>
          <p:cNvSpPr txBox="1"/>
          <p:nvPr/>
        </p:nvSpPr>
        <p:spPr>
          <a:xfrm>
            <a:off x="759491" y="2671922"/>
            <a:ext cx="4085293" cy="2308324"/>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rPr>
              <a:t>Patient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rPr>
              <a:t>Lengte 172 cm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rPr>
              <a:t>Gewicht 87 kg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rPr>
              <a:t>Lichaamsopp: 2.0 m2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rPr>
              <a:t>Dosis: 4800 mg</a:t>
            </a:r>
            <a:endParaRPr kumimoji="0" lang="nl-NL" sz="1800" b="0" i="0"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44A0B6"/>
              </a:solidFill>
              <a:effectLst/>
              <a:uLnTx/>
              <a:uFillTx/>
              <a:latin typeface="Verdana" panose="020B0604030504040204" pitchFamily="34" charset="0"/>
              <a:ea typeface="Verdana" panose="020B0604030504040204" pitchFamily="34" charset="0"/>
              <a:cs typeface="Segoe UI" panose="020B0502040204020203" pitchFamily="34" charset="0"/>
            </a:endParaRPr>
          </a:p>
        </p:txBody>
      </p:sp>
      <p:cxnSp>
        <p:nvCxnSpPr>
          <p:cNvPr id="10" name="Rechte verbindingslijn met pijl 9">
            <a:extLst>
              <a:ext uri="{FF2B5EF4-FFF2-40B4-BE49-F238E27FC236}">
                <a16:creationId xmlns:a16="http://schemas.microsoft.com/office/drawing/2014/main" id="{AEB10DBC-9142-4B63-9A53-DA4E90EC6443}"/>
              </a:ext>
            </a:extLst>
          </p:cNvPr>
          <p:cNvCxnSpPr>
            <a:cxnSpLocks/>
          </p:cNvCxnSpPr>
          <p:nvPr/>
        </p:nvCxnSpPr>
        <p:spPr>
          <a:xfrm>
            <a:off x="5012347" y="4864210"/>
            <a:ext cx="0" cy="567891"/>
          </a:xfrm>
          <a:prstGeom prst="straightConnector1">
            <a:avLst/>
          </a:prstGeom>
          <a:ln w="76200">
            <a:solidFill>
              <a:srgbClr val="D4206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C7572CEC-206F-48F3-A911-C4B461414677}"/>
              </a:ext>
            </a:extLst>
          </p:cNvPr>
          <p:cNvCxnSpPr>
            <a:cxnSpLocks/>
          </p:cNvCxnSpPr>
          <p:nvPr/>
        </p:nvCxnSpPr>
        <p:spPr>
          <a:xfrm>
            <a:off x="1719896" y="4874534"/>
            <a:ext cx="0" cy="567891"/>
          </a:xfrm>
          <a:prstGeom prst="straightConnector1">
            <a:avLst/>
          </a:prstGeom>
          <a:ln w="76200">
            <a:solidFill>
              <a:srgbClr val="D4206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kstvak 12">
            <a:extLst>
              <a:ext uri="{FF2B5EF4-FFF2-40B4-BE49-F238E27FC236}">
                <a16:creationId xmlns:a16="http://schemas.microsoft.com/office/drawing/2014/main" id="{C1994BDC-5E35-4AD7-BFA2-B0CD5BB2636A}"/>
              </a:ext>
            </a:extLst>
          </p:cNvPr>
          <p:cNvSpPr txBox="1"/>
          <p:nvPr/>
        </p:nvSpPr>
        <p:spPr>
          <a:xfrm>
            <a:off x="3944865" y="5536923"/>
            <a:ext cx="3929586" cy="923330"/>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D42069"/>
                </a:solidFill>
                <a:effectLst/>
                <a:uLnTx/>
                <a:uFillTx/>
                <a:latin typeface="Verdana" panose="020B0604030504040204" pitchFamily="34" charset="0"/>
                <a:ea typeface="Verdana" panose="020B0604030504040204" pitchFamily="34" charset="0"/>
                <a:cs typeface="Segoe UI" panose="020B0502040204020203" pitchFamily="34" charset="0"/>
              </a:rPr>
              <a:t>Ziekenhuisopname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D42069"/>
                </a:solidFill>
                <a:effectLst/>
                <a:uLnTx/>
                <a:uFillTx/>
                <a:latin typeface="Verdana" panose="020B0604030504040204" pitchFamily="34" charset="0"/>
                <a:ea typeface="Verdana" panose="020B0604030504040204" pitchFamily="34" charset="0"/>
                <a:cs typeface="Segoe UI" panose="020B0502040204020203" pitchFamily="34" charset="0"/>
              </a:rPr>
              <a:t>Uitstel behandeling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D42069"/>
                </a:solidFill>
                <a:effectLst/>
                <a:uLnTx/>
                <a:uFillTx/>
                <a:latin typeface="Verdana" panose="020B0604030504040204" pitchFamily="34" charset="0"/>
                <a:ea typeface="Verdana" panose="020B0604030504040204" pitchFamily="34" charset="0"/>
                <a:cs typeface="Segoe UI" panose="020B0502040204020203" pitchFamily="34" charset="0"/>
              </a:rPr>
              <a:t>Dosisreductie bij volgende kuur</a:t>
            </a:r>
          </a:p>
        </p:txBody>
      </p:sp>
      <p:sp>
        <p:nvSpPr>
          <p:cNvPr id="14" name="Tekstvak 13">
            <a:extLst>
              <a:ext uri="{FF2B5EF4-FFF2-40B4-BE49-F238E27FC236}">
                <a16:creationId xmlns:a16="http://schemas.microsoft.com/office/drawing/2014/main" id="{14D0E3BB-D7A0-47AC-9BC2-0BF8A111C037}"/>
              </a:ext>
            </a:extLst>
          </p:cNvPr>
          <p:cNvSpPr txBox="1"/>
          <p:nvPr/>
        </p:nvSpPr>
        <p:spPr>
          <a:xfrm>
            <a:off x="759491" y="5547247"/>
            <a:ext cx="2574018" cy="369332"/>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D42069"/>
                </a:solidFill>
                <a:effectLst/>
                <a:uLnTx/>
                <a:uFillTx/>
                <a:latin typeface="Verdana" panose="020B0604030504040204" pitchFamily="34" charset="0"/>
                <a:ea typeface="Verdana" panose="020B0604030504040204" pitchFamily="34" charset="0"/>
                <a:cs typeface="Segoe UI" panose="020B0502040204020203" pitchFamily="34" charset="0"/>
              </a:rPr>
              <a:t>Kuur goed gegaan!</a:t>
            </a:r>
          </a:p>
        </p:txBody>
      </p:sp>
      <p:pic>
        <p:nvPicPr>
          <p:cNvPr id="15" name="Afbeelding 14">
            <a:extLst>
              <a:ext uri="{FF2B5EF4-FFF2-40B4-BE49-F238E27FC236}">
                <a16:creationId xmlns:a16="http://schemas.microsoft.com/office/drawing/2014/main" id="{5C02E1AA-071D-4C9B-A5FA-CC7A7D44DFAA}"/>
              </a:ext>
            </a:extLst>
          </p:cNvPr>
          <p:cNvPicPr>
            <a:picLocks noChangeAspect="1"/>
          </p:cNvPicPr>
          <p:nvPr/>
        </p:nvPicPr>
        <p:blipFill>
          <a:blip r:embed="rId3"/>
          <a:stretch>
            <a:fillRect/>
          </a:stretch>
        </p:blipFill>
        <p:spPr>
          <a:xfrm>
            <a:off x="9296336" y="2053713"/>
            <a:ext cx="2136173" cy="844689"/>
          </a:xfrm>
          <a:prstGeom prst="rect">
            <a:avLst/>
          </a:prstGeom>
        </p:spPr>
      </p:pic>
      <p:pic>
        <p:nvPicPr>
          <p:cNvPr id="16" name="Afbeelding 15">
            <a:extLst>
              <a:ext uri="{FF2B5EF4-FFF2-40B4-BE49-F238E27FC236}">
                <a16:creationId xmlns:a16="http://schemas.microsoft.com/office/drawing/2014/main" id="{CADB55B3-6D05-4078-9C28-CF90ED70515D}"/>
              </a:ext>
            </a:extLst>
          </p:cNvPr>
          <p:cNvPicPr>
            <a:picLocks noChangeAspect="1"/>
          </p:cNvPicPr>
          <p:nvPr/>
        </p:nvPicPr>
        <p:blipFill>
          <a:blip r:embed="rId4"/>
          <a:stretch>
            <a:fillRect/>
          </a:stretch>
        </p:blipFill>
        <p:spPr>
          <a:xfrm>
            <a:off x="10507872" y="2957789"/>
            <a:ext cx="924637" cy="1546921"/>
          </a:xfrm>
          <a:prstGeom prst="rect">
            <a:avLst/>
          </a:prstGeom>
        </p:spPr>
      </p:pic>
      <p:pic>
        <p:nvPicPr>
          <p:cNvPr id="17" name="Afbeelding 16">
            <a:extLst>
              <a:ext uri="{FF2B5EF4-FFF2-40B4-BE49-F238E27FC236}">
                <a16:creationId xmlns:a16="http://schemas.microsoft.com/office/drawing/2014/main" id="{ADD563FE-6FF0-4F0F-A757-197529825AF9}"/>
              </a:ext>
            </a:extLst>
          </p:cNvPr>
          <p:cNvPicPr>
            <a:picLocks noChangeAspect="1"/>
          </p:cNvPicPr>
          <p:nvPr/>
        </p:nvPicPr>
        <p:blipFill>
          <a:blip r:embed="rId5"/>
          <a:stretch>
            <a:fillRect/>
          </a:stretch>
        </p:blipFill>
        <p:spPr>
          <a:xfrm>
            <a:off x="8683136" y="3191681"/>
            <a:ext cx="1693293" cy="1289453"/>
          </a:xfrm>
          <a:prstGeom prst="rect">
            <a:avLst/>
          </a:prstGeom>
        </p:spPr>
      </p:pic>
      <p:pic>
        <p:nvPicPr>
          <p:cNvPr id="18" name="Afbeelding 17">
            <a:extLst>
              <a:ext uri="{FF2B5EF4-FFF2-40B4-BE49-F238E27FC236}">
                <a16:creationId xmlns:a16="http://schemas.microsoft.com/office/drawing/2014/main" id="{9F8CB0D2-3DDC-455F-BA09-045B3B1CCDF5}"/>
              </a:ext>
            </a:extLst>
          </p:cNvPr>
          <p:cNvPicPr>
            <a:picLocks noChangeAspect="1"/>
          </p:cNvPicPr>
          <p:nvPr/>
        </p:nvPicPr>
        <p:blipFill>
          <a:blip r:embed="rId6"/>
          <a:stretch>
            <a:fillRect/>
          </a:stretch>
        </p:blipFill>
        <p:spPr>
          <a:xfrm>
            <a:off x="8774371" y="4647857"/>
            <a:ext cx="1453114" cy="1323747"/>
          </a:xfrm>
          <a:prstGeom prst="rect">
            <a:avLst/>
          </a:prstGeom>
        </p:spPr>
      </p:pic>
      <p:pic>
        <p:nvPicPr>
          <p:cNvPr id="19" name="Afbeelding 18">
            <a:extLst>
              <a:ext uri="{FF2B5EF4-FFF2-40B4-BE49-F238E27FC236}">
                <a16:creationId xmlns:a16="http://schemas.microsoft.com/office/drawing/2014/main" id="{DD49748F-A5A6-4095-9C28-859E1CC25863}"/>
              </a:ext>
            </a:extLst>
          </p:cNvPr>
          <p:cNvPicPr>
            <a:picLocks noChangeAspect="1"/>
          </p:cNvPicPr>
          <p:nvPr/>
        </p:nvPicPr>
        <p:blipFill>
          <a:blip r:embed="rId7"/>
          <a:stretch>
            <a:fillRect/>
          </a:stretch>
        </p:blipFill>
        <p:spPr>
          <a:xfrm>
            <a:off x="10285194" y="4641832"/>
            <a:ext cx="1534622" cy="1354945"/>
          </a:xfrm>
          <a:prstGeom prst="rect">
            <a:avLst/>
          </a:prstGeom>
        </p:spPr>
      </p:pic>
      <p:pic>
        <p:nvPicPr>
          <p:cNvPr id="20" name="Afbeelding 19">
            <a:extLst>
              <a:ext uri="{FF2B5EF4-FFF2-40B4-BE49-F238E27FC236}">
                <a16:creationId xmlns:a16="http://schemas.microsoft.com/office/drawing/2014/main" id="{746D8C11-548E-4C61-A4D0-2FFA709FBFFB}"/>
              </a:ext>
            </a:extLst>
          </p:cNvPr>
          <p:cNvPicPr>
            <a:picLocks noChangeAspect="1"/>
          </p:cNvPicPr>
          <p:nvPr/>
        </p:nvPicPr>
        <p:blipFill>
          <a:blip r:embed="rId8"/>
          <a:stretch>
            <a:fillRect/>
          </a:stretch>
        </p:blipFill>
        <p:spPr>
          <a:xfrm>
            <a:off x="9500928" y="498385"/>
            <a:ext cx="1541976" cy="1291088"/>
          </a:xfrm>
          <a:prstGeom prst="rect">
            <a:avLst/>
          </a:prstGeom>
        </p:spPr>
      </p:pic>
      <p:sp>
        <p:nvSpPr>
          <p:cNvPr id="21" name="Tijdelijke aanduiding voor inhoud 2">
            <a:extLst>
              <a:ext uri="{FF2B5EF4-FFF2-40B4-BE49-F238E27FC236}">
                <a16:creationId xmlns:a16="http://schemas.microsoft.com/office/drawing/2014/main" id="{5C9AF80C-D98A-43EB-8068-18E1A752E45F}"/>
              </a:ext>
            </a:extLst>
          </p:cNvPr>
          <p:cNvSpPr>
            <a:spLocks noGrp="1"/>
          </p:cNvSpPr>
          <p:nvPr>
            <p:ph idx="1"/>
          </p:nvPr>
        </p:nvSpPr>
        <p:spPr>
          <a:xfrm>
            <a:off x="759491" y="1407276"/>
            <a:ext cx="8245613" cy="1011834"/>
          </a:xfrm>
        </p:spPr>
        <p:txBody>
          <a:bodyPr>
            <a:normAutofit fontScale="92500" lnSpcReduction="10000"/>
          </a:bodyPr>
          <a:lstStyle/>
          <a:p>
            <a:pPr marL="0" indent="0">
              <a:buNone/>
            </a:pPr>
            <a:r>
              <a:rPr lang="nl-NL" dirty="0"/>
              <a:t>Altijd op basis van lichaamsoppervlak</a:t>
            </a:r>
          </a:p>
          <a:p>
            <a:pPr marL="0" indent="0">
              <a:buNone/>
            </a:pPr>
            <a:r>
              <a:rPr lang="nl-NL" dirty="0"/>
              <a:t>Bijvoorbeeld: 5-FU continue infusie van </a:t>
            </a:r>
            <a:r>
              <a:rPr lang="nl-NL" b="1" dirty="0"/>
              <a:t>2400 mg/m2 gedurende 46 uur iedere 2 weken	</a:t>
            </a:r>
          </a:p>
        </p:txBody>
      </p:sp>
      <p:sp>
        <p:nvSpPr>
          <p:cNvPr id="22" name="Titel 1">
            <a:extLst>
              <a:ext uri="{FF2B5EF4-FFF2-40B4-BE49-F238E27FC236}">
                <a16:creationId xmlns:a16="http://schemas.microsoft.com/office/drawing/2014/main" id="{203D7038-884F-40C5-86EA-9FE2056743B9}"/>
              </a:ext>
            </a:extLst>
          </p:cNvPr>
          <p:cNvSpPr>
            <a:spLocks noGrp="1"/>
          </p:cNvSpPr>
          <p:nvPr>
            <p:ph type="title"/>
          </p:nvPr>
        </p:nvSpPr>
        <p:spPr>
          <a:xfrm>
            <a:off x="838200" y="451701"/>
            <a:ext cx="9847728" cy="788852"/>
          </a:xfrm>
        </p:spPr>
        <p:txBody>
          <a:bodyPr/>
          <a:lstStyle/>
          <a:p>
            <a:r>
              <a:rPr lang="nl-NL" dirty="0"/>
              <a:t>5-FU dosering</a:t>
            </a:r>
          </a:p>
        </p:txBody>
      </p:sp>
    </p:spTree>
    <p:extLst>
      <p:ext uri="{BB962C8B-B14F-4D97-AF65-F5344CB8AC3E}">
        <p14:creationId xmlns:p14="http://schemas.microsoft.com/office/powerpoint/2010/main" val="824575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7771F26A-12AF-3443-A002-3A990F83B4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A8572B-78C7-3C45-93D9-DAB23B36C3D1}" type="slidenum">
              <a:rPr kumimoji="0" lang="nl-NL" sz="1000" b="0" i="0" u="none" strike="noStrike" kern="1200" cap="none" spc="0" normalizeH="0" baseline="0" noProof="0" smtClean="0">
                <a:ln>
                  <a:noFill/>
                </a:ln>
                <a:solidFill>
                  <a:srgbClr val="808080">
                    <a:tint val="75000"/>
                  </a:srgbClr>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000" b="0" i="0" u="none" strike="noStrike" kern="1200" cap="none" spc="0" normalizeH="0" baseline="0" noProof="0" dirty="0">
              <a:ln>
                <a:noFill/>
              </a:ln>
              <a:solidFill>
                <a:srgbClr val="808080">
                  <a:tint val="75000"/>
                </a:srgbClr>
              </a:solidFill>
              <a:effectLst/>
              <a:uLnTx/>
              <a:uFillTx/>
              <a:latin typeface="Verdana" panose="020B0604030504040204" pitchFamily="34" charset="0"/>
              <a:ea typeface="Verdana" panose="020B0604030504040204" pitchFamily="34" charset="0"/>
            </a:endParaRPr>
          </a:p>
        </p:txBody>
      </p:sp>
      <p:pic>
        <p:nvPicPr>
          <p:cNvPr id="4" name="Afbeelding 3">
            <a:extLst>
              <a:ext uri="{FF2B5EF4-FFF2-40B4-BE49-F238E27FC236}">
                <a16:creationId xmlns:a16="http://schemas.microsoft.com/office/drawing/2014/main" id="{9E5DCD1B-EDC6-4243-8416-01E9B7B1BA2D}"/>
              </a:ext>
            </a:extLst>
          </p:cNvPr>
          <p:cNvPicPr>
            <a:picLocks noChangeAspect="1"/>
          </p:cNvPicPr>
          <p:nvPr/>
        </p:nvPicPr>
        <p:blipFill>
          <a:blip r:embed="rId3"/>
          <a:stretch>
            <a:fillRect/>
          </a:stretch>
        </p:blipFill>
        <p:spPr>
          <a:xfrm>
            <a:off x="3810051" y="1296185"/>
            <a:ext cx="4341742" cy="1194453"/>
          </a:xfrm>
          <a:prstGeom prst="rect">
            <a:avLst/>
          </a:prstGeom>
        </p:spPr>
      </p:pic>
      <p:sp>
        <p:nvSpPr>
          <p:cNvPr id="7" name="Tekstvak 6">
            <a:extLst>
              <a:ext uri="{FF2B5EF4-FFF2-40B4-BE49-F238E27FC236}">
                <a16:creationId xmlns:a16="http://schemas.microsoft.com/office/drawing/2014/main" id="{4653DAD5-AF73-4BAD-9338-FAD222DAF8DC}"/>
              </a:ext>
            </a:extLst>
          </p:cNvPr>
          <p:cNvSpPr txBox="1"/>
          <p:nvPr/>
        </p:nvSpPr>
        <p:spPr>
          <a:xfrm>
            <a:off x="4890647" y="2490638"/>
            <a:ext cx="218055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DFE1E2">
                    <a:lumMod val="50000"/>
                  </a:srgbClr>
                </a:solidFill>
                <a:effectLst/>
                <a:uLnTx/>
                <a:uFillTx/>
                <a:latin typeface="Verdana" panose="020B0604030504040204" pitchFamily="34" charset="0"/>
                <a:ea typeface="Verdana" panose="020B0604030504040204" pitchFamily="34" charset="0"/>
                <a:cs typeface="Segoe UI" panose="020B0502040204020203" pitchFamily="34" charset="0"/>
              </a:rPr>
              <a:t>Beumer et al. 2019</a:t>
            </a:r>
          </a:p>
        </p:txBody>
      </p:sp>
      <p:sp>
        <p:nvSpPr>
          <p:cNvPr id="8" name="Tekstvak 7">
            <a:extLst>
              <a:ext uri="{FF2B5EF4-FFF2-40B4-BE49-F238E27FC236}">
                <a16:creationId xmlns:a16="http://schemas.microsoft.com/office/drawing/2014/main" id="{62400F05-30C2-43F1-A577-CC2797D4B968}"/>
              </a:ext>
            </a:extLst>
          </p:cNvPr>
          <p:cNvSpPr txBox="1"/>
          <p:nvPr/>
        </p:nvSpPr>
        <p:spPr>
          <a:xfrm>
            <a:off x="3126801" y="5697616"/>
            <a:ext cx="5622896" cy="523220"/>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63367"/>
                </a:solidFill>
                <a:effectLst/>
                <a:uLnTx/>
                <a:uFillTx/>
                <a:latin typeface="Verdana" panose="020B0604030504040204" pitchFamily="34" charset="0"/>
                <a:ea typeface="Verdana" panose="020B0604030504040204" pitchFamily="34" charset="0"/>
                <a:cs typeface="Segoe UI" panose="020B0502040204020203" pitchFamily="34" charset="0"/>
              </a:rPr>
              <a:t>Optimale referentiegebied 5-FU blootstelling:</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3367"/>
                </a:solidFill>
                <a:effectLst/>
                <a:uLnTx/>
                <a:uFillTx/>
                <a:latin typeface="Verdana" panose="020B0604030504040204" pitchFamily="34" charset="0"/>
                <a:ea typeface="Verdana" panose="020B0604030504040204" pitchFamily="34" charset="0"/>
                <a:cs typeface="Segoe UI" panose="020B0502040204020203" pitchFamily="34" charset="0"/>
              </a:rPr>
              <a:t>Area Under the Curve (AUC) van 20-30 mg*h/L</a:t>
            </a:r>
          </a:p>
        </p:txBody>
      </p:sp>
      <p:pic>
        <p:nvPicPr>
          <p:cNvPr id="9" name="Afbeelding 8">
            <a:extLst>
              <a:ext uri="{FF2B5EF4-FFF2-40B4-BE49-F238E27FC236}">
                <a16:creationId xmlns:a16="http://schemas.microsoft.com/office/drawing/2014/main" id="{9B2B0F72-36F6-4249-B4D7-1241B3FD1C18}"/>
              </a:ext>
            </a:extLst>
          </p:cNvPr>
          <p:cNvPicPr>
            <a:picLocks noChangeAspect="1"/>
          </p:cNvPicPr>
          <p:nvPr/>
        </p:nvPicPr>
        <p:blipFill rotWithShape="1">
          <a:blip r:embed="rId4"/>
          <a:srcRect t="6142" b="50000"/>
          <a:stretch/>
        </p:blipFill>
        <p:spPr>
          <a:xfrm>
            <a:off x="4263045" y="3137465"/>
            <a:ext cx="3435755" cy="2290286"/>
          </a:xfrm>
          <a:prstGeom prst="rect">
            <a:avLst/>
          </a:prstGeom>
        </p:spPr>
      </p:pic>
      <p:pic>
        <p:nvPicPr>
          <p:cNvPr id="10" name="Afbeelding 9">
            <a:extLst>
              <a:ext uri="{FF2B5EF4-FFF2-40B4-BE49-F238E27FC236}">
                <a16:creationId xmlns:a16="http://schemas.microsoft.com/office/drawing/2014/main" id="{3E7C1E12-DEFF-4D0E-B267-3FD8D53E68CA}"/>
              </a:ext>
            </a:extLst>
          </p:cNvPr>
          <p:cNvPicPr>
            <a:picLocks noChangeAspect="1"/>
          </p:cNvPicPr>
          <p:nvPr/>
        </p:nvPicPr>
        <p:blipFill>
          <a:blip r:embed="rId5"/>
          <a:stretch>
            <a:fillRect/>
          </a:stretch>
        </p:blipFill>
        <p:spPr>
          <a:xfrm>
            <a:off x="8749697" y="3079989"/>
            <a:ext cx="3203269" cy="3495006"/>
          </a:xfrm>
          <a:prstGeom prst="rect">
            <a:avLst/>
          </a:prstGeom>
        </p:spPr>
      </p:pic>
      <p:pic>
        <p:nvPicPr>
          <p:cNvPr id="11" name="Afbeelding 10">
            <a:extLst>
              <a:ext uri="{FF2B5EF4-FFF2-40B4-BE49-F238E27FC236}">
                <a16:creationId xmlns:a16="http://schemas.microsoft.com/office/drawing/2014/main" id="{12E51D93-DCBF-4EE6-B60A-4B904D3E515C}"/>
              </a:ext>
            </a:extLst>
          </p:cNvPr>
          <p:cNvPicPr>
            <a:picLocks noChangeAspect="1"/>
          </p:cNvPicPr>
          <p:nvPr/>
        </p:nvPicPr>
        <p:blipFill>
          <a:blip r:embed="rId6"/>
          <a:stretch>
            <a:fillRect/>
          </a:stretch>
        </p:blipFill>
        <p:spPr>
          <a:xfrm>
            <a:off x="9719445" y="1492698"/>
            <a:ext cx="1263771" cy="1565568"/>
          </a:xfrm>
          <a:prstGeom prst="rect">
            <a:avLst/>
          </a:prstGeom>
        </p:spPr>
      </p:pic>
      <p:pic>
        <p:nvPicPr>
          <p:cNvPr id="13" name="Picture 2" descr="Meten is weten">
            <a:extLst>
              <a:ext uri="{FF2B5EF4-FFF2-40B4-BE49-F238E27FC236}">
                <a16:creationId xmlns:a16="http://schemas.microsoft.com/office/drawing/2014/main" id="{A8465984-6298-4F62-AA6E-6E41BB1898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165" y="2260600"/>
            <a:ext cx="2820138" cy="2820138"/>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a:extLst>
              <a:ext uri="{FF2B5EF4-FFF2-40B4-BE49-F238E27FC236}">
                <a16:creationId xmlns:a16="http://schemas.microsoft.com/office/drawing/2014/main" id="{463F27A6-AA19-4CCA-8335-BC58FE27510B}"/>
              </a:ext>
            </a:extLst>
          </p:cNvPr>
          <p:cNvSpPr>
            <a:spLocks noGrp="1"/>
          </p:cNvSpPr>
          <p:nvPr>
            <p:ph type="title"/>
          </p:nvPr>
        </p:nvSpPr>
        <p:spPr>
          <a:xfrm>
            <a:off x="838199" y="451700"/>
            <a:ext cx="10667863" cy="1325563"/>
          </a:xfrm>
        </p:spPr>
        <p:txBody>
          <a:bodyPr/>
          <a:lstStyle/>
          <a:p>
            <a:r>
              <a:rPr lang="nl-NL" dirty="0"/>
              <a:t>Indicatie spiegelbepaling</a:t>
            </a:r>
          </a:p>
        </p:txBody>
      </p:sp>
      <p:sp>
        <p:nvSpPr>
          <p:cNvPr id="15" name="Tekstvak 14">
            <a:extLst>
              <a:ext uri="{FF2B5EF4-FFF2-40B4-BE49-F238E27FC236}">
                <a16:creationId xmlns:a16="http://schemas.microsoft.com/office/drawing/2014/main" id="{81B7771D-7E78-46DE-882B-1738A4159CDB}"/>
              </a:ext>
            </a:extLst>
          </p:cNvPr>
          <p:cNvSpPr txBox="1"/>
          <p:nvPr/>
        </p:nvSpPr>
        <p:spPr>
          <a:xfrm>
            <a:off x="9704048" y="1114481"/>
            <a:ext cx="153354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DFE1E2">
                    <a:lumMod val="50000"/>
                  </a:srgbClr>
                </a:solidFill>
                <a:effectLst/>
                <a:uLnTx/>
                <a:uFillTx/>
                <a:latin typeface="Verdana" panose="020B0604030504040204" pitchFamily="34" charset="0"/>
                <a:ea typeface="Verdana" panose="020B0604030504040204" pitchFamily="34" charset="0"/>
                <a:cs typeface="Segoe UI" panose="020B0502040204020203" pitchFamily="34" charset="0"/>
              </a:rPr>
              <a:t>Li et al. 2023</a:t>
            </a:r>
          </a:p>
        </p:txBody>
      </p:sp>
    </p:spTree>
    <p:extLst>
      <p:ext uri="{BB962C8B-B14F-4D97-AF65-F5344CB8AC3E}">
        <p14:creationId xmlns:p14="http://schemas.microsoft.com/office/powerpoint/2010/main" val="3840414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A5031-A886-4D54-AC24-24C24DDD6440}"/>
              </a:ext>
            </a:extLst>
          </p:cNvPr>
          <p:cNvSpPr>
            <a:spLocks noGrp="1"/>
          </p:cNvSpPr>
          <p:nvPr>
            <p:ph type="title"/>
          </p:nvPr>
        </p:nvSpPr>
        <p:spPr/>
        <p:txBody>
          <a:bodyPr/>
          <a:lstStyle/>
          <a:p>
            <a:r>
              <a:rPr lang="nl-NL" dirty="0"/>
              <a:t>Methode ontwikkeling</a:t>
            </a:r>
          </a:p>
        </p:txBody>
      </p:sp>
      <p:sp>
        <p:nvSpPr>
          <p:cNvPr id="3" name="Tijdelijke aanduiding voor inhoud 2">
            <a:extLst>
              <a:ext uri="{FF2B5EF4-FFF2-40B4-BE49-F238E27FC236}">
                <a16:creationId xmlns:a16="http://schemas.microsoft.com/office/drawing/2014/main" id="{16394A51-F457-4882-81D2-ED6D888A88A8}"/>
              </a:ext>
            </a:extLst>
          </p:cNvPr>
          <p:cNvSpPr>
            <a:spLocks noGrp="1"/>
          </p:cNvSpPr>
          <p:nvPr>
            <p:ph idx="1"/>
          </p:nvPr>
        </p:nvSpPr>
        <p:spPr/>
        <p:txBody>
          <a:bodyPr>
            <a:normAutofit/>
          </a:bodyPr>
          <a:lstStyle/>
          <a:p>
            <a:r>
              <a:rPr lang="nl-NL" dirty="0"/>
              <a:t>Gestart met gepubliceerde onderzoeken</a:t>
            </a:r>
          </a:p>
          <a:p>
            <a:r>
              <a:rPr lang="nl-NL" dirty="0"/>
              <a:t>Geen succes</a:t>
            </a:r>
          </a:p>
          <a:p>
            <a:r>
              <a:rPr lang="nl-NL" dirty="0"/>
              <a:t>Redenen:</a:t>
            </a:r>
          </a:p>
          <a:p>
            <a:pPr marL="0" indent="0">
              <a:buNone/>
            </a:pPr>
            <a:endParaRPr lang="nl-NL" dirty="0"/>
          </a:p>
        </p:txBody>
      </p:sp>
      <p:pic>
        <p:nvPicPr>
          <p:cNvPr id="4100" name="Picture 4" descr="Maak een set van educatieve pictogrammen voor een LC-MS methodeontwikkeling presentatie over 5-FU, met de volgende thema's:&#10;1. Gepubliceerde onderzoeken - geen succes (icoon: wetenschappelijk artikel met een kruis)&#10;2. Kolom met weinig kennis, moeilijk troubleshooting, duur (icoon: LC-kolom met vraagtekens en euroteken)&#10;3. Vieze sample prep, lange termijn problemen (icoon: monsterbuis met vuil en waarschuwingsteken)&#10;4. Lange analysetijd (icoon: klok met trage voortgang)&#10;5. Alleen ACN in eluens, MeOH wast fosfolipiden, ACN veroorzaakt bufferneerslag (icoon: ACN fles met neerslag, MeOH fles met reiniging)&#10;6. 5-FUH2 is polair en instabiel, neerslag met TCA (icoon: molecuul met instabiliteitssymbool en TCA fles met neerslag)&#10;Stijl: helder, professioneel, educatief.">
            <a:extLst>
              <a:ext uri="{FF2B5EF4-FFF2-40B4-BE49-F238E27FC236}">
                <a16:creationId xmlns:a16="http://schemas.microsoft.com/office/drawing/2014/main" id="{D696740A-0D67-4A31-B9BC-3F7AFDB15D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556" t="20731" r="6944" b="45196"/>
          <a:stretch/>
        </p:blipFill>
        <p:spPr bwMode="auto">
          <a:xfrm>
            <a:off x="5939266" y="4823167"/>
            <a:ext cx="1371600" cy="1869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Maak een set van educatieve pictogrammen voor een LC-MS methodeontwikkeling presentatie over 5-FU, met de volgende thema's:&#10;1. Gepubliceerde onderzoeken - geen succes (icoon: wetenschappelijk artikel met een kruis)&#10;2. Kolom met weinig kennis, moeilijk troubleshooting, duur (icoon: LC-kolom met vraagtekens en euroteken)&#10;3. Vieze sample prep, lange termijn problemen (icoon: monsterbuis met vuil en waarschuwingsteken)&#10;4. Lange analysetijd (icoon: klok met trage voortgang)&#10;5. Alleen ACN in eluens, MeOH wast fosfolipiden, ACN veroorzaakt bufferneerslag (icoon: ACN fles met neerslag, MeOH fles met reiniging)&#10;6. 5-FUH2 is polair en instabiel, neerslag met TCA (icoon: molecuul met instabiliteitssymbool en TCA fles met neerslag)&#10;Stijl: helder, professioneel, educatief.">
            <a:extLst>
              <a:ext uri="{FF2B5EF4-FFF2-40B4-BE49-F238E27FC236}">
                <a16:creationId xmlns:a16="http://schemas.microsoft.com/office/drawing/2014/main" id="{41C9B877-3538-491E-826B-440B3A1F13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62" t="59986" r="53538" b="9829"/>
          <a:stretch/>
        </p:blipFill>
        <p:spPr bwMode="auto">
          <a:xfrm>
            <a:off x="3691964" y="2914832"/>
            <a:ext cx="1371600" cy="165608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18892AB-ACE0-4988-8CAE-5BC14CB9F073}"/>
              </a:ext>
            </a:extLst>
          </p:cNvPr>
          <p:cNvPicPr>
            <a:picLocks noChangeAspect="1"/>
          </p:cNvPicPr>
          <p:nvPr/>
        </p:nvPicPr>
        <p:blipFill>
          <a:blip r:embed="rId4"/>
          <a:stretch>
            <a:fillRect/>
          </a:stretch>
        </p:blipFill>
        <p:spPr>
          <a:xfrm>
            <a:off x="913100" y="3102799"/>
            <a:ext cx="1835628" cy="1223446"/>
          </a:xfrm>
          <a:prstGeom prst="rect">
            <a:avLst/>
          </a:prstGeom>
        </p:spPr>
      </p:pic>
      <p:sp>
        <p:nvSpPr>
          <p:cNvPr id="9" name="Tekstvak 8">
            <a:extLst>
              <a:ext uri="{FF2B5EF4-FFF2-40B4-BE49-F238E27FC236}">
                <a16:creationId xmlns:a16="http://schemas.microsoft.com/office/drawing/2014/main" id="{DC051BE7-8ECF-4023-A01E-F69E2FCD200D}"/>
              </a:ext>
            </a:extLst>
          </p:cNvPr>
          <p:cNvSpPr txBox="1"/>
          <p:nvPr/>
        </p:nvSpPr>
        <p:spPr>
          <a:xfrm>
            <a:off x="1470234" y="3159182"/>
            <a:ext cx="721360" cy="1015663"/>
          </a:xfrm>
          <a:prstGeom prst="rect">
            <a:avLst/>
          </a:prstGeom>
          <a:noFill/>
        </p:spPr>
        <p:txBody>
          <a:bodyPr wrap="square" rtlCol="0">
            <a:spAutoFit/>
          </a:bodyPr>
          <a:lstStyle/>
          <a:p>
            <a:r>
              <a:rPr lang="nl-NL" sz="6000" dirty="0">
                <a:solidFill>
                  <a:srgbClr val="FF0000"/>
                </a:solidFill>
              </a:rPr>
              <a:t>?</a:t>
            </a:r>
          </a:p>
        </p:txBody>
      </p:sp>
      <p:pic>
        <p:nvPicPr>
          <p:cNvPr id="4102" name="Picture 6" descr="Water related line icon set in blue. Quality testing laboratory. Molecule,  freezing point, bacterial,pollution, purification, certification,  compliance vector illustration. Editable Strokes 37200647 Vector Art at  Vecteezy">
            <a:extLst>
              <a:ext uri="{FF2B5EF4-FFF2-40B4-BE49-F238E27FC236}">
                <a16:creationId xmlns:a16="http://schemas.microsoft.com/office/drawing/2014/main" id="{65FCC227-940E-44C7-AE0F-4B28BF7D39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0222" t="40316" r="5381" b="39564"/>
          <a:stretch/>
        </p:blipFill>
        <p:spPr bwMode="auto">
          <a:xfrm>
            <a:off x="1163337" y="4912645"/>
            <a:ext cx="1480968" cy="137980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Water related line icon set in blue. Quality testing laboratory. Molecule,  freezing point, bacterial,pollution, purification, certification,  compliance vector illustration. Editable Strokes 37200647 Vector Art at  Vecteezy">
            <a:extLst>
              <a:ext uri="{FF2B5EF4-FFF2-40B4-BE49-F238E27FC236}">
                <a16:creationId xmlns:a16="http://schemas.microsoft.com/office/drawing/2014/main" id="{68059C52-9B88-40BA-B6BD-E377BEF787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235" t="61630" r="7432" b="14222"/>
          <a:stretch/>
        </p:blipFill>
        <p:spPr bwMode="auto">
          <a:xfrm>
            <a:off x="3653551" y="4504560"/>
            <a:ext cx="1371600" cy="165608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7CFD2E65-C71C-4915-856C-8DF26EE92C13}"/>
              </a:ext>
            </a:extLst>
          </p:cNvPr>
          <p:cNvSpPr txBox="1"/>
          <p:nvPr/>
        </p:nvSpPr>
        <p:spPr>
          <a:xfrm>
            <a:off x="1002232" y="6023432"/>
            <a:ext cx="1693582" cy="584775"/>
          </a:xfrm>
          <a:prstGeom prst="rect">
            <a:avLst/>
          </a:prstGeom>
          <a:noFill/>
        </p:spPr>
        <p:txBody>
          <a:bodyPr wrap="square" rtlCol="0">
            <a:spAutoFit/>
          </a:bodyPr>
          <a:lstStyle/>
          <a:p>
            <a:r>
              <a:rPr lang="nl-NL" sz="1600" dirty="0">
                <a:solidFill>
                  <a:schemeClr val="tx1">
                    <a:lumMod val="50000"/>
                  </a:schemeClr>
                </a:solidFill>
              </a:rPr>
              <a:t>5-FUH2 erg polair en instabiel</a:t>
            </a:r>
          </a:p>
        </p:txBody>
      </p:sp>
      <p:sp>
        <p:nvSpPr>
          <p:cNvPr id="16" name="Tekstvak 15">
            <a:extLst>
              <a:ext uri="{FF2B5EF4-FFF2-40B4-BE49-F238E27FC236}">
                <a16:creationId xmlns:a16="http://schemas.microsoft.com/office/drawing/2014/main" id="{B47A0C90-D134-4CA1-909C-E55EC812B601}"/>
              </a:ext>
            </a:extLst>
          </p:cNvPr>
          <p:cNvSpPr txBox="1"/>
          <p:nvPr/>
        </p:nvSpPr>
        <p:spPr>
          <a:xfrm>
            <a:off x="3609929" y="6080168"/>
            <a:ext cx="1574800" cy="584775"/>
          </a:xfrm>
          <a:prstGeom prst="rect">
            <a:avLst/>
          </a:prstGeom>
          <a:noFill/>
        </p:spPr>
        <p:txBody>
          <a:bodyPr wrap="square" rtlCol="0">
            <a:spAutoFit/>
          </a:bodyPr>
          <a:lstStyle/>
          <a:p>
            <a:r>
              <a:rPr lang="nl-NL" sz="1600" dirty="0">
                <a:solidFill>
                  <a:schemeClr val="tx1">
                    <a:lumMod val="50000"/>
                  </a:schemeClr>
                </a:solidFill>
              </a:rPr>
              <a:t>5-FUH2 slaat niet neer in ACN</a:t>
            </a:r>
          </a:p>
        </p:txBody>
      </p:sp>
      <p:pic>
        <p:nvPicPr>
          <p:cNvPr id="14" name="Afbeelding 13">
            <a:extLst>
              <a:ext uri="{FF2B5EF4-FFF2-40B4-BE49-F238E27FC236}">
                <a16:creationId xmlns:a16="http://schemas.microsoft.com/office/drawing/2014/main" id="{FBE7063B-7FBC-47C6-906A-406EA38FA9EA}"/>
              </a:ext>
            </a:extLst>
          </p:cNvPr>
          <p:cNvPicPr>
            <a:picLocks noChangeAspect="1"/>
          </p:cNvPicPr>
          <p:nvPr/>
        </p:nvPicPr>
        <p:blipFill rotWithShape="1">
          <a:blip r:embed="rId6"/>
          <a:srcRect l="5800" t="8096" r="66962" b="11492"/>
          <a:stretch/>
        </p:blipFill>
        <p:spPr>
          <a:xfrm>
            <a:off x="6203426" y="2642797"/>
            <a:ext cx="843280" cy="1332329"/>
          </a:xfrm>
          <a:prstGeom prst="rect">
            <a:avLst/>
          </a:prstGeom>
        </p:spPr>
      </p:pic>
      <p:sp>
        <p:nvSpPr>
          <p:cNvPr id="15" name="Tekstvak 14">
            <a:extLst>
              <a:ext uri="{FF2B5EF4-FFF2-40B4-BE49-F238E27FC236}">
                <a16:creationId xmlns:a16="http://schemas.microsoft.com/office/drawing/2014/main" id="{CE48A5BC-9D7C-4D34-8466-E2F75BECEF32}"/>
              </a:ext>
            </a:extLst>
          </p:cNvPr>
          <p:cNvSpPr txBox="1"/>
          <p:nvPr/>
        </p:nvSpPr>
        <p:spPr>
          <a:xfrm>
            <a:off x="5995146" y="4075981"/>
            <a:ext cx="1656080" cy="646331"/>
          </a:xfrm>
          <a:prstGeom prst="rect">
            <a:avLst/>
          </a:prstGeom>
          <a:noFill/>
        </p:spPr>
        <p:txBody>
          <a:bodyPr wrap="square" rtlCol="0">
            <a:spAutoFit/>
          </a:bodyPr>
          <a:lstStyle/>
          <a:p>
            <a:r>
              <a:rPr lang="nl-NL" dirty="0">
                <a:solidFill>
                  <a:schemeClr val="tx1">
                    <a:lumMod val="50000"/>
                  </a:schemeClr>
                </a:solidFill>
              </a:rPr>
              <a:t>Gebruik van ACN in </a:t>
            </a:r>
            <a:r>
              <a:rPr lang="nl-NL" dirty="0" err="1">
                <a:solidFill>
                  <a:schemeClr val="tx1">
                    <a:lumMod val="50000"/>
                  </a:schemeClr>
                </a:solidFill>
              </a:rPr>
              <a:t>eluens</a:t>
            </a:r>
            <a:endParaRPr lang="nl-NL" dirty="0">
              <a:solidFill>
                <a:schemeClr val="tx1">
                  <a:lumMod val="50000"/>
                </a:schemeClr>
              </a:solidFill>
            </a:endParaRPr>
          </a:p>
        </p:txBody>
      </p:sp>
      <p:sp>
        <p:nvSpPr>
          <p:cNvPr id="21" name="Tekstvak 20">
            <a:extLst>
              <a:ext uri="{FF2B5EF4-FFF2-40B4-BE49-F238E27FC236}">
                <a16:creationId xmlns:a16="http://schemas.microsoft.com/office/drawing/2014/main" id="{A11A1F42-E8C8-402F-955A-0BCEEEAFC971}"/>
              </a:ext>
            </a:extLst>
          </p:cNvPr>
          <p:cNvSpPr txBox="1"/>
          <p:nvPr/>
        </p:nvSpPr>
        <p:spPr>
          <a:xfrm>
            <a:off x="1002232" y="4114914"/>
            <a:ext cx="1979854" cy="646331"/>
          </a:xfrm>
          <a:prstGeom prst="rect">
            <a:avLst/>
          </a:prstGeom>
          <a:noFill/>
        </p:spPr>
        <p:txBody>
          <a:bodyPr wrap="square" rtlCol="0">
            <a:spAutoFit/>
          </a:bodyPr>
          <a:lstStyle/>
          <a:p>
            <a:r>
              <a:rPr lang="nl-NL" dirty="0">
                <a:solidFill>
                  <a:schemeClr val="tx1">
                    <a:lumMod val="50000"/>
                  </a:schemeClr>
                </a:solidFill>
              </a:rPr>
              <a:t>Weinig kennis van gebruikte kolom</a:t>
            </a:r>
          </a:p>
        </p:txBody>
      </p:sp>
    </p:spTree>
    <p:extLst>
      <p:ext uri="{BB962C8B-B14F-4D97-AF65-F5344CB8AC3E}">
        <p14:creationId xmlns:p14="http://schemas.microsoft.com/office/powerpoint/2010/main" val="88906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Effect transition="in" filter="fade">
                                      <p:cBhvr>
                                        <p:cTn id="31" dur="500"/>
                                        <p:tgtEl>
                                          <p:spTgt spid="410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04"/>
                                        </p:tgtEl>
                                        <p:attrNameLst>
                                          <p:attrName>style.visibility</p:attrName>
                                        </p:attrNameLst>
                                      </p:cBhvr>
                                      <p:to>
                                        <p:strVal val="visible"/>
                                      </p:to>
                                    </p:set>
                                    <p:animEffect transition="in" filter="fade">
                                      <p:cBhvr>
                                        <p:cTn id="39" dur="500"/>
                                        <p:tgtEl>
                                          <p:spTgt spid="410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00"/>
                                        </p:tgtEl>
                                        <p:attrNameLst>
                                          <p:attrName>style.visibility</p:attrName>
                                        </p:attrNameLst>
                                      </p:cBhvr>
                                      <p:to>
                                        <p:strVal val="visible"/>
                                      </p:to>
                                    </p:set>
                                    <p:animEffect transition="in" filter="fade">
                                      <p:cBhvr>
                                        <p:cTn id="4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15"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Aangepast 12">
      <a:dk1>
        <a:srgbClr val="808080"/>
      </a:dk1>
      <a:lt1>
        <a:srgbClr val="FFFFFF"/>
      </a:lt1>
      <a:dk2>
        <a:srgbClr val="5B3466"/>
      </a:dk2>
      <a:lt2>
        <a:srgbClr val="82BEDE"/>
      </a:lt2>
      <a:accent1>
        <a:srgbClr val="663367"/>
      </a:accent1>
      <a:accent2>
        <a:srgbClr val="DFE1E2"/>
      </a:accent2>
      <a:accent3>
        <a:srgbClr val="37C0DD"/>
      </a:accent3>
      <a:accent4>
        <a:srgbClr val="F9BD5D"/>
      </a:accent4>
      <a:accent5>
        <a:srgbClr val="D1E02B"/>
      </a:accent5>
      <a:accent6>
        <a:srgbClr val="48A89B"/>
      </a:accent6>
      <a:hlink>
        <a:srgbClr val="000000"/>
      </a:hlink>
      <a:folHlink>
        <a:srgbClr val="5B34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10" id="{A7CBD82B-7A2B-0049-8AF7-B340218B84C8}" vid="{30A18FB5-CFF6-C144-BEC2-34150148E906}"/>
    </a:ext>
  </a:extLst>
</a:theme>
</file>

<file path=ppt/theme/theme3.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Kantoorthema">
  <a:themeElements>
    <a:clrScheme name="Aangepast 12">
      <a:dk1>
        <a:srgbClr val="808080"/>
      </a:dk1>
      <a:lt1>
        <a:srgbClr val="FFFFFF"/>
      </a:lt1>
      <a:dk2>
        <a:srgbClr val="5B3466"/>
      </a:dk2>
      <a:lt2>
        <a:srgbClr val="82BEDE"/>
      </a:lt2>
      <a:accent1>
        <a:srgbClr val="663367"/>
      </a:accent1>
      <a:accent2>
        <a:srgbClr val="DFE1E2"/>
      </a:accent2>
      <a:accent3>
        <a:srgbClr val="37C0DD"/>
      </a:accent3>
      <a:accent4>
        <a:srgbClr val="F9BD5D"/>
      </a:accent4>
      <a:accent5>
        <a:srgbClr val="D1E02B"/>
      </a:accent5>
      <a:accent6>
        <a:srgbClr val="48A89B"/>
      </a:accent6>
      <a:hlink>
        <a:srgbClr val="000000"/>
      </a:hlink>
      <a:folHlink>
        <a:srgbClr val="5B34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3032</TotalTime>
  <Words>1030</Words>
  <Application>Microsoft Office PowerPoint</Application>
  <PresentationFormat>Breedbeeld</PresentationFormat>
  <Paragraphs>179</Paragraphs>
  <Slides>20</Slides>
  <Notes>17</Notes>
  <HiddenSlides>0</HiddenSlides>
  <MMClips>0</MMClips>
  <ScaleCrop>false</ScaleCrop>
  <HeadingPairs>
    <vt:vector size="8" baseType="variant">
      <vt:variant>
        <vt:lpstr>Gebruikte lettertypen</vt:lpstr>
      </vt:variant>
      <vt:variant>
        <vt:i4>7</vt:i4>
      </vt:variant>
      <vt:variant>
        <vt:lpstr>Thema</vt:lpstr>
      </vt:variant>
      <vt:variant>
        <vt:i4>4</vt:i4>
      </vt:variant>
      <vt:variant>
        <vt:lpstr>Ingesloten OLE-bronprogramma's</vt:lpstr>
      </vt:variant>
      <vt:variant>
        <vt:i4>1</vt:i4>
      </vt:variant>
      <vt:variant>
        <vt:lpstr>Diatitels</vt:lpstr>
      </vt:variant>
      <vt:variant>
        <vt:i4>20</vt:i4>
      </vt:variant>
    </vt:vector>
  </HeadingPairs>
  <TitlesOfParts>
    <vt:vector size="32" baseType="lpstr">
      <vt:lpstr>Arial</vt:lpstr>
      <vt:lpstr>Bahnschrift</vt:lpstr>
      <vt:lpstr>Calibri</vt:lpstr>
      <vt:lpstr>Calibri Light</vt:lpstr>
      <vt:lpstr>Haarlemmer MT Medium OsF</vt:lpstr>
      <vt:lpstr>Systeemlettertype regulier</vt:lpstr>
      <vt:lpstr>Verdana</vt:lpstr>
      <vt:lpstr>Kantoorthema</vt:lpstr>
      <vt:lpstr>1_Kantoorthema</vt:lpstr>
      <vt:lpstr>2_Kantoorthema</vt:lpstr>
      <vt:lpstr>3_Kantoorthema</vt:lpstr>
      <vt:lpstr>think-cell Slide</vt:lpstr>
      <vt:lpstr>PERFUPANC studie alvleesklierkanker,  5-FU spiegel bepalingen</vt:lpstr>
      <vt:lpstr>Agenda</vt:lpstr>
      <vt:lpstr>PowerPoint-presentatie</vt:lpstr>
      <vt:lpstr>5-Fluorouracil (5-FU)</vt:lpstr>
      <vt:lpstr>5-FU metabolisme</vt:lpstr>
      <vt:lpstr>5-FU toediening</vt:lpstr>
      <vt:lpstr>5-FU dosering</vt:lpstr>
      <vt:lpstr>Indicatie spiegelbepaling</vt:lpstr>
      <vt:lpstr>Methode ontwikkeling</vt:lpstr>
      <vt:lpstr>En opnieuw</vt:lpstr>
      <vt:lpstr>Validatie</vt:lpstr>
      <vt:lpstr>Lineariteit</vt:lpstr>
      <vt:lpstr>Verificatie</vt:lpstr>
      <vt:lpstr>Verificatie: Passing-Bablok</vt:lpstr>
      <vt:lpstr>Verificatie: Bland-Altman</vt:lpstr>
      <vt:lpstr>PowerPoint-presentatie</vt:lpstr>
      <vt:lpstr>5-FU dosering op maat</vt:lpstr>
      <vt:lpstr>Voorbeeld doseermodel</vt:lpstr>
      <vt:lpstr>Vervolg onderzoek</vt:lpstr>
      <vt:lpstr>Zijn er nog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LC-MS</dc:title>
  <dc:creator>Marieke Verberne</dc:creator>
  <cp:lastModifiedBy>Marieke Verberne</cp:lastModifiedBy>
  <cp:revision>283</cp:revision>
  <dcterms:created xsi:type="dcterms:W3CDTF">2024-12-03T12:25:45Z</dcterms:created>
  <dcterms:modified xsi:type="dcterms:W3CDTF">2025-11-12T13:23:28Z</dcterms:modified>
</cp:coreProperties>
</file>